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1" r:id="rId3"/>
    <p:sldId id="260" r:id="rId4"/>
    <p:sldId id="274" r:id="rId5"/>
    <p:sldId id="257" r:id="rId6"/>
    <p:sldId id="259" r:id="rId7"/>
    <p:sldId id="258" r:id="rId8"/>
    <p:sldId id="261" r:id="rId9"/>
    <p:sldId id="272" r:id="rId10"/>
    <p:sldId id="262" r:id="rId11"/>
    <p:sldId id="263" r:id="rId12"/>
    <p:sldId id="264" r:id="rId13"/>
    <p:sldId id="265" r:id="rId14"/>
    <p:sldId id="269" r:id="rId15"/>
    <p:sldId id="270" r:id="rId16"/>
    <p:sldId id="266" r:id="rId17"/>
    <p:sldId id="267" r:id="rId18"/>
    <p:sldId id="273" r:id="rId19"/>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F3E7E9"/>
          </a:solidFill>
        </a:fill>
      </a:tcStyle>
    </a:wholeTbl>
    <a:band1H>
      <a:tcStyle>
        <a:tcBdr/>
        <a:fill>
          <a:solidFill>
            <a:srgbClr val="E6CCCF"/>
          </a:solidFill>
        </a:fill>
      </a:tcStyle>
    </a:band1H>
    <a:band2H>
      <a:tcStyle>
        <a:tcBdr/>
      </a:tcStyle>
    </a:band2H>
    <a:band1V>
      <a:tcStyle>
        <a:tcBdr/>
        <a:fill>
          <a:solidFill>
            <a:srgbClr val="E6CCCF"/>
          </a:solidFill>
        </a:fill>
      </a:tcStyle>
    </a:band1V>
    <a:band2V>
      <a:tcStyle>
        <a:tcBdr/>
      </a:tcStyle>
    </a:band2V>
    <a:lastCol>
      <a:tcTxStyle b="on">
        <a:font>
          <a:latin typeface="+mn-lt"/>
          <a:ea typeface="+mn-ea"/>
          <a:cs typeface="+mn-cs"/>
        </a:font>
        <a:srgbClr val="FFFFFF"/>
      </a:tcTxStyle>
      <a:tcStyle>
        <a:tcBdr/>
        <a:fill>
          <a:solidFill>
            <a:srgbClr val="B71E42"/>
          </a:solidFill>
        </a:fill>
      </a:tcStyle>
    </a:lastCol>
    <a:firstCol>
      <a:tcTxStyle b="on">
        <a:font>
          <a:latin typeface="+mn-lt"/>
          <a:ea typeface="+mn-ea"/>
          <a:cs typeface="+mn-cs"/>
        </a:font>
        <a:srgbClr val="FFFFFF"/>
      </a:tcTxStyle>
      <a:tcStyle>
        <a:tcBdr/>
        <a:fill>
          <a:solidFill>
            <a:srgbClr val="B71E42"/>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B71E42"/>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B71E4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66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ssholder for topptekst 1">
            <a:extLst>
              <a:ext uri="{FF2B5EF4-FFF2-40B4-BE49-F238E27FC236}">
                <a16:creationId xmlns:a16="http://schemas.microsoft.com/office/drawing/2014/main" id="{63988492-DDF2-AFBD-E700-BB13ED49479E}"/>
              </a:ext>
            </a:extLst>
          </p:cNvPr>
          <p:cNvSpPr txBox="1">
            <a:spLocks noGrp="1"/>
          </p:cNvSpPr>
          <p:nvPr>
            <p:ph type="hdr" sz="quarter"/>
          </p:nvPr>
        </p:nvSpPr>
        <p:spPr>
          <a:xfrm>
            <a:off x="0" y="0"/>
            <a:ext cx="2945657" cy="498055"/>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3" name="Plassholder for dato 2">
            <a:extLst>
              <a:ext uri="{FF2B5EF4-FFF2-40B4-BE49-F238E27FC236}">
                <a16:creationId xmlns:a16="http://schemas.microsoft.com/office/drawing/2014/main" id="{7315260A-069C-E756-AFAD-B318B2B47091}"/>
              </a:ext>
            </a:extLst>
          </p:cNvPr>
          <p:cNvSpPr txBox="1">
            <a:spLocks noGrp="1"/>
          </p:cNvSpPr>
          <p:nvPr>
            <p:ph type="dt" idx="1"/>
          </p:nvPr>
        </p:nvSpPr>
        <p:spPr>
          <a:xfrm>
            <a:off x="3850437" y="0"/>
            <a:ext cx="2945657" cy="498055"/>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9104DAF3-3804-4CA3-85D1-4089B08845B2}" type="datetime1">
              <a:rPr lang="nb-NO"/>
              <a:pPr lvl="0"/>
              <a:t>06.02.2025</a:t>
            </a:fld>
            <a:endParaRPr lang="nb-NO"/>
          </a:p>
        </p:txBody>
      </p:sp>
      <p:sp>
        <p:nvSpPr>
          <p:cNvPr id="4" name="Plassholder for lysbilde 3">
            <a:extLst>
              <a:ext uri="{FF2B5EF4-FFF2-40B4-BE49-F238E27FC236}">
                <a16:creationId xmlns:a16="http://schemas.microsoft.com/office/drawing/2014/main" id="{15F1AE30-D37E-8424-9D17-88663120748F}"/>
              </a:ext>
            </a:extLst>
          </p:cNvPr>
          <p:cNvSpPr>
            <a:spLocks noGrp="1" noRot="1" noChangeAspect="1"/>
          </p:cNvSpPr>
          <p:nvPr>
            <p:ph type="sldImg" idx="2"/>
          </p:nvPr>
        </p:nvSpPr>
        <p:spPr>
          <a:xfrm>
            <a:off x="422279" y="1241426"/>
            <a:ext cx="5953128" cy="3349620"/>
          </a:xfrm>
          <a:prstGeom prst="rect">
            <a:avLst/>
          </a:prstGeom>
          <a:noFill/>
          <a:ln w="12701">
            <a:solidFill>
              <a:srgbClr val="000000"/>
            </a:solidFill>
            <a:prstDash val="solid"/>
          </a:ln>
        </p:spPr>
      </p:sp>
      <p:sp>
        <p:nvSpPr>
          <p:cNvPr id="5" name="Plassholder for notater 4">
            <a:extLst>
              <a:ext uri="{FF2B5EF4-FFF2-40B4-BE49-F238E27FC236}">
                <a16:creationId xmlns:a16="http://schemas.microsoft.com/office/drawing/2014/main" id="{74DF1703-2E96-EC91-86E4-E65ECBBB3632}"/>
              </a:ext>
            </a:extLst>
          </p:cNvPr>
          <p:cNvSpPr txBox="1">
            <a:spLocks noGrp="1"/>
          </p:cNvSpPr>
          <p:nvPr>
            <p:ph type="body" sz="quarter" idx="3"/>
          </p:nvPr>
        </p:nvSpPr>
        <p:spPr>
          <a:xfrm>
            <a:off x="679764" y="4777191"/>
            <a:ext cx="5438137" cy="3908611"/>
          </a:xfrm>
          <a:prstGeom prst="rect">
            <a:avLst/>
          </a:prstGeom>
          <a:noFill/>
          <a:ln>
            <a:noFill/>
          </a:ln>
        </p:spPr>
        <p:txBody>
          <a:bodyPr vert="horz" wrap="square" lIns="91440" tIns="45720" rIns="91440" bIns="45720" anchor="t" anchorCtr="0" compatLnSpc="1">
            <a:no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a:extLst>
              <a:ext uri="{FF2B5EF4-FFF2-40B4-BE49-F238E27FC236}">
                <a16:creationId xmlns:a16="http://schemas.microsoft.com/office/drawing/2014/main" id="{BAD6E192-1796-18B4-6126-53F105694845}"/>
              </a:ext>
            </a:extLst>
          </p:cNvPr>
          <p:cNvSpPr txBox="1">
            <a:spLocks noGrp="1"/>
          </p:cNvSpPr>
          <p:nvPr>
            <p:ph type="ftr" sz="quarter" idx="4"/>
          </p:nvPr>
        </p:nvSpPr>
        <p:spPr>
          <a:xfrm>
            <a:off x="0" y="9428579"/>
            <a:ext cx="2945657" cy="498055"/>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endParaRPr lang="nb-NO"/>
          </a:p>
        </p:txBody>
      </p:sp>
      <p:sp>
        <p:nvSpPr>
          <p:cNvPr id="7" name="Plassholder for lysbildenummer 6">
            <a:extLst>
              <a:ext uri="{FF2B5EF4-FFF2-40B4-BE49-F238E27FC236}">
                <a16:creationId xmlns:a16="http://schemas.microsoft.com/office/drawing/2014/main" id="{56B4BF94-4304-C0C5-DB8C-A1BC447813C4}"/>
              </a:ext>
            </a:extLst>
          </p:cNvPr>
          <p:cNvSpPr txBox="1">
            <a:spLocks noGrp="1"/>
          </p:cNvSpPr>
          <p:nvPr>
            <p:ph type="sldNum" sz="quarter" idx="5"/>
          </p:nvPr>
        </p:nvSpPr>
        <p:spPr>
          <a:xfrm>
            <a:off x="3850437" y="9428579"/>
            <a:ext cx="2945657" cy="498055"/>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stStyle>
          <a:p>
            <a:pPr lvl="0"/>
            <a:fld id="{3774F7D8-84E0-496C-83FD-2FE161C17254}" type="slidenum">
              <a:t>‹#›</a:t>
            </a:fld>
            <a:endParaRPr lang="nb-NO"/>
          </a:p>
        </p:txBody>
      </p:sp>
    </p:spTree>
    <p:extLst>
      <p:ext uri="{BB962C8B-B14F-4D97-AF65-F5344CB8AC3E}">
        <p14:creationId xmlns:p14="http://schemas.microsoft.com/office/powerpoint/2010/main" val="2487581328"/>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nb-NO"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10254272-6B9C-B564-39D4-03EE03B144DA}"/>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7DB5092F-4C91-A168-67A9-55B76D6E8F3D}"/>
              </a:ext>
            </a:extLst>
          </p:cNvPr>
          <p:cNvSpPr txBox="1">
            <a:spLocks noGrp="1"/>
          </p:cNvSpPr>
          <p:nvPr>
            <p:ph type="body" sz="quarter" idx="1"/>
          </p:nvPr>
        </p:nvSpPr>
        <p:spPr/>
        <p:txBody>
          <a:bodyPr/>
          <a:lstStyle/>
          <a:p>
            <a:endParaRPr lang="nb-NO"/>
          </a:p>
        </p:txBody>
      </p:sp>
      <p:sp>
        <p:nvSpPr>
          <p:cNvPr id="4" name="Plassholder for lysbildenummer 3">
            <a:extLst>
              <a:ext uri="{FF2B5EF4-FFF2-40B4-BE49-F238E27FC236}">
                <a16:creationId xmlns:a16="http://schemas.microsoft.com/office/drawing/2014/main" id="{4F7979DA-3AC6-87ED-C499-8ED9C4072E20}"/>
              </a:ext>
            </a:extLst>
          </p:cNvPr>
          <p:cNvSpPr txBox="1"/>
          <p:nvPr/>
        </p:nvSpPr>
        <p:spPr>
          <a:xfrm>
            <a:off x="3850437" y="9428579"/>
            <a:ext cx="2945657" cy="498055"/>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F5E3F3D-642A-4D70-989B-42CD4D1231E7}" type="slidenum">
              <a:t>14</a:t>
            </a:fld>
            <a:endParaRPr lang="nb-NO"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35E2EF4-CC67-F345-0E30-5001A0AE7979}"/>
              </a:ext>
            </a:extLst>
          </p:cNvPr>
          <p:cNvSpPr txBox="1">
            <a:spLocks noGrp="1"/>
          </p:cNvSpPr>
          <p:nvPr>
            <p:ph type="ftr" sz="quarter" idx="9"/>
          </p:nvPr>
        </p:nvSpPr>
        <p:spPr>
          <a:xfrm>
            <a:off x="2416503" y="329302"/>
            <a:ext cx="4973915" cy="309204"/>
          </a:xfrm>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B84B303E-E0E2-8702-46DE-3843D483D00D}"/>
              </a:ext>
            </a:extLst>
          </p:cNvPr>
          <p:cNvSpPr txBox="1">
            <a:spLocks noGrp="1"/>
          </p:cNvSpPr>
          <p:nvPr>
            <p:ph type="sldNum" sz="quarter" idx="8"/>
          </p:nvPr>
        </p:nvSpPr>
        <p:spPr>
          <a:xfrm>
            <a:off x="1437665" y="798975"/>
            <a:ext cx="811017" cy="503578"/>
          </a:xfrm>
        </p:spPr>
        <p:txBody>
          <a:bodyPr/>
          <a:lstStyle>
            <a:lvl1pPr>
              <a:defRPr/>
            </a:lvl1pPr>
          </a:lstStyle>
          <a:p>
            <a:pPr lvl="0"/>
            <a:fld id="{D8712701-4447-4B5E-B702-02CE9EB2CE07}" type="slidenum">
              <a:t>‹#›</a:t>
            </a:fld>
            <a:endParaRPr lang="en-US"/>
          </a:p>
        </p:txBody>
      </p:sp>
      <p:cxnSp>
        <p:nvCxnSpPr>
          <p:cNvPr id="4" name="Straight Connector 14">
            <a:extLst>
              <a:ext uri="{FF2B5EF4-FFF2-40B4-BE49-F238E27FC236}">
                <a16:creationId xmlns:a16="http://schemas.microsoft.com/office/drawing/2014/main" id="{C5A7EAEE-C243-FE4F-8991-ACB96A157F62}"/>
              </a:ext>
            </a:extLst>
          </p:cNvPr>
          <p:cNvCxnSpPr/>
          <p:nvPr/>
        </p:nvCxnSpPr>
        <p:spPr>
          <a:xfrm>
            <a:off x="2417783" y="3528541"/>
            <a:ext cx="8637066"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22544155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975E35D9-34CB-ACD9-8C89-BD3CA0491B0A}"/>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247F51E0-AF4B-CBD8-1E27-57175D5A61AA}"/>
              </a:ext>
            </a:extLst>
          </p:cNvPr>
          <p:cNvSpPr txBox="1">
            <a:spLocks noGrp="1"/>
          </p:cNvSpPr>
          <p:nvPr>
            <p:ph type="sldNum" sz="quarter" idx="8"/>
          </p:nvPr>
        </p:nvSpPr>
        <p:spPr/>
        <p:txBody>
          <a:bodyPr/>
          <a:lstStyle>
            <a:lvl1pPr>
              <a:defRPr/>
            </a:lvl1pPr>
          </a:lstStyle>
          <a:p>
            <a:pPr lvl="0"/>
            <a:fld id="{099D5B35-6652-4DEC-A893-C1867E5A0C27}" type="slidenum">
              <a:t>‹#›</a:t>
            </a:fld>
            <a:endParaRPr lang="en-US"/>
          </a:p>
        </p:txBody>
      </p:sp>
      <p:cxnSp>
        <p:nvCxnSpPr>
          <p:cNvPr id="4" name="Straight Connector 25">
            <a:extLst>
              <a:ext uri="{FF2B5EF4-FFF2-40B4-BE49-F238E27FC236}">
                <a16:creationId xmlns:a16="http://schemas.microsoft.com/office/drawing/2014/main" id="{9A0E36E3-46E0-C373-F990-D1E7BFA967AB}"/>
              </a:ext>
            </a:extLst>
          </p:cNvPr>
          <p:cNvCxnSpPr/>
          <p:nvPr/>
        </p:nvCxnSpPr>
        <p:spPr>
          <a:xfrm>
            <a:off x="1453896" y="1847088"/>
            <a:ext cx="9607518"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3118458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F1374A5E-1663-34B6-88C9-1667424E93F4}"/>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A2FB0D02-DDB0-91E6-A52E-2FDA22DBC045}"/>
              </a:ext>
            </a:extLst>
          </p:cNvPr>
          <p:cNvSpPr txBox="1">
            <a:spLocks noGrp="1"/>
          </p:cNvSpPr>
          <p:nvPr>
            <p:ph type="sldNum" sz="quarter" idx="8"/>
          </p:nvPr>
        </p:nvSpPr>
        <p:spPr/>
        <p:txBody>
          <a:bodyPr/>
          <a:lstStyle>
            <a:lvl1pPr>
              <a:defRPr/>
            </a:lvl1pPr>
          </a:lstStyle>
          <a:p>
            <a:pPr lvl="0"/>
            <a:fld id="{7664D305-8006-4E94-8516-AB4F154BCA5D}" type="slidenum">
              <a:t>‹#›</a:t>
            </a:fld>
            <a:endParaRPr lang="en-US"/>
          </a:p>
        </p:txBody>
      </p:sp>
      <p:cxnSp>
        <p:nvCxnSpPr>
          <p:cNvPr id="4" name="Straight Connector 14">
            <a:extLst>
              <a:ext uri="{FF2B5EF4-FFF2-40B4-BE49-F238E27FC236}">
                <a16:creationId xmlns:a16="http://schemas.microsoft.com/office/drawing/2014/main" id="{06D1B305-B0F8-7ABA-3AE5-CF8C38AD6578}"/>
              </a:ext>
            </a:extLst>
          </p:cNvPr>
          <p:cNvCxnSpPr/>
          <p:nvPr/>
        </p:nvCxnSpPr>
        <p:spPr>
          <a:xfrm>
            <a:off x="9439113" y="798975"/>
            <a:ext cx="0" cy="4659883"/>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2409145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6F511626-57B9-22F2-0267-2F81899FA228}"/>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FC5BAE80-270A-60DE-3FDB-02724E70D887}"/>
              </a:ext>
            </a:extLst>
          </p:cNvPr>
          <p:cNvSpPr txBox="1">
            <a:spLocks noGrp="1"/>
          </p:cNvSpPr>
          <p:nvPr>
            <p:ph type="sldNum" sz="quarter" idx="8"/>
          </p:nvPr>
        </p:nvSpPr>
        <p:spPr/>
        <p:txBody>
          <a:bodyPr/>
          <a:lstStyle>
            <a:lvl1pPr>
              <a:defRPr/>
            </a:lvl1pPr>
          </a:lstStyle>
          <a:p>
            <a:pPr lvl="0"/>
            <a:fld id="{E7BC394D-FF09-4E66-A716-EC01A125D65B}" type="slidenum">
              <a:t>‹#›</a:t>
            </a:fld>
            <a:endParaRPr lang="en-US"/>
          </a:p>
        </p:txBody>
      </p:sp>
      <p:cxnSp>
        <p:nvCxnSpPr>
          <p:cNvPr id="4" name="Straight Connector 32">
            <a:extLst>
              <a:ext uri="{FF2B5EF4-FFF2-40B4-BE49-F238E27FC236}">
                <a16:creationId xmlns:a16="http://schemas.microsoft.com/office/drawing/2014/main" id="{9AE5E13C-7293-2B62-45A8-F6EE0B30DAC2}"/>
              </a:ext>
            </a:extLst>
          </p:cNvPr>
          <p:cNvCxnSpPr/>
          <p:nvPr/>
        </p:nvCxnSpPr>
        <p:spPr>
          <a:xfrm>
            <a:off x="1453896" y="1847088"/>
            <a:ext cx="9607518"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207856455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DA42A648-4D54-CA12-CD73-205FCFCECBBF}"/>
              </a:ext>
            </a:extLst>
          </p:cNvPr>
          <p:cNvSpPr txBox="1">
            <a:spLocks noGrp="1"/>
          </p:cNvSpPr>
          <p:nvPr>
            <p:ph type="ftr" sz="quarter" idx="9"/>
          </p:nvPr>
        </p:nvSpPr>
        <p:spPr/>
        <p:txBody>
          <a:bodyPr/>
          <a:lstStyle>
            <a:lvl1pPr>
              <a:defRPr/>
            </a:lvl1pPr>
          </a:lstStyle>
          <a:p>
            <a:pPr lvl="0"/>
            <a:endParaRPr lang="en-US"/>
          </a:p>
        </p:txBody>
      </p:sp>
      <p:sp>
        <p:nvSpPr>
          <p:cNvPr id="3" name="Slide Number Placeholder 5">
            <a:extLst>
              <a:ext uri="{FF2B5EF4-FFF2-40B4-BE49-F238E27FC236}">
                <a16:creationId xmlns:a16="http://schemas.microsoft.com/office/drawing/2014/main" id="{13C9F31D-7752-A251-50BC-B9256676A9CD}"/>
              </a:ext>
            </a:extLst>
          </p:cNvPr>
          <p:cNvSpPr txBox="1">
            <a:spLocks noGrp="1"/>
          </p:cNvSpPr>
          <p:nvPr>
            <p:ph type="sldNum" sz="quarter" idx="8"/>
          </p:nvPr>
        </p:nvSpPr>
        <p:spPr/>
        <p:txBody>
          <a:bodyPr/>
          <a:lstStyle>
            <a:lvl1pPr>
              <a:defRPr/>
            </a:lvl1pPr>
          </a:lstStyle>
          <a:p>
            <a:pPr lvl="0"/>
            <a:fld id="{2B73EE13-88B2-48D9-82E2-357BD3EDD618}" type="slidenum">
              <a:t>‹#›</a:t>
            </a:fld>
            <a:endParaRPr lang="en-US"/>
          </a:p>
        </p:txBody>
      </p:sp>
      <p:cxnSp>
        <p:nvCxnSpPr>
          <p:cNvPr id="4" name="Straight Connector 14">
            <a:extLst>
              <a:ext uri="{FF2B5EF4-FFF2-40B4-BE49-F238E27FC236}">
                <a16:creationId xmlns:a16="http://schemas.microsoft.com/office/drawing/2014/main" id="{50DB3481-7B38-6D24-6090-0E62927D32CD}"/>
              </a:ext>
            </a:extLst>
          </p:cNvPr>
          <p:cNvCxnSpPr/>
          <p:nvPr/>
        </p:nvCxnSpPr>
        <p:spPr>
          <a:xfrm>
            <a:off x="1454243" y="3804982"/>
            <a:ext cx="8630445"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3390663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B63711EB-9D5E-4641-DFEC-50340C3B36C7}"/>
              </a:ext>
            </a:extLst>
          </p:cNvPr>
          <p:cNvSpPr txBox="1">
            <a:spLocks noGrp="1"/>
          </p:cNvSpPr>
          <p:nvPr>
            <p:ph type="dt" sz="half" idx="7"/>
          </p:nvPr>
        </p:nvSpPr>
        <p:spPr/>
        <p:txBody>
          <a:bodyPr/>
          <a:lstStyle>
            <a:lvl1pPr>
              <a:defRPr/>
            </a:lvl1pPr>
          </a:lstStyle>
          <a:p>
            <a:pPr lvl="0"/>
            <a:fld id="{782FF332-FE45-4396-9336-F8F53C1C3C37}" type="datetime1">
              <a:rPr lang="en-US"/>
              <a:pPr lvl="0"/>
              <a:t>2/6/2025</a:t>
            </a:fld>
            <a:endParaRPr lang="en-US"/>
          </a:p>
        </p:txBody>
      </p:sp>
      <p:sp>
        <p:nvSpPr>
          <p:cNvPr id="3" name="Footer Placeholder 5">
            <a:extLst>
              <a:ext uri="{FF2B5EF4-FFF2-40B4-BE49-F238E27FC236}">
                <a16:creationId xmlns:a16="http://schemas.microsoft.com/office/drawing/2014/main" id="{8C330037-A667-51C7-5025-64AF17287F9A}"/>
              </a:ext>
            </a:extLst>
          </p:cNvPr>
          <p:cNvSpPr txBox="1">
            <a:spLocks noGrp="1"/>
          </p:cNvSpPr>
          <p:nvPr>
            <p:ph type="ftr" sz="quarter" idx="9"/>
          </p:nvPr>
        </p:nvSpPr>
        <p:spPr/>
        <p:txBody>
          <a:bodyPr/>
          <a:lstStyle>
            <a:lvl1pPr>
              <a:defRPr/>
            </a:lvl1pPr>
          </a:lstStyle>
          <a:p>
            <a:pPr lvl="0"/>
            <a:endParaRPr lang="en-US"/>
          </a:p>
        </p:txBody>
      </p:sp>
      <p:sp>
        <p:nvSpPr>
          <p:cNvPr id="4" name="Slide Number Placeholder 6">
            <a:extLst>
              <a:ext uri="{FF2B5EF4-FFF2-40B4-BE49-F238E27FC236}">
                <a16:creationId xmlns:a16="http://schemas.microsoft.com/office/drawing/2014/main" id="{E86018ED-CE49-97FA-25E1-45A20ACA1749}"/>
              </a:ext>
            </a:extLst>
          </p:cNvPr>
          <p:cNvSpPr txBox="1">
            <a:spLocks noGrp="1"/>
          </p:cNvSpPr>
          <p:nvPr>
            <p:ph type="sldNum" sz="quarter" idx="8"/>
          </p:nvPr>
        </p:nvSpPr>
        <p:spPr/>
        <p:txBody>
          <a:bodyPr/>
          <a:lstStyle>
            <a:lvl1pPr>
              <a:defRPr/>
            </a:lvl1pPr>
          </a:lstStyle>
          <a:p>
            <a:pPr lvl="0"/>
            <a:fld id="{D861BD5F-6DE6-4421-AE59-3411FAFBD697}" type="slidenum">
              <a:t>‹#›</a:t>
            </a:fld>
            <a:endParaRPr lang="en-US"/>
          </a:p>
        </p:txBody>
      </p:sp>
      <p:cxnSp>
        <p:nvCxnSpPr>
          <p:cNvPr id="5" name="Straight Connector 34">
            <a:extLst>
              <a:ext uri="{FF2B5EF4-FFF2-40B4-BE49-F238E27FC236}">
                <a16:creationId xmlns:a16="http://schemas.microsoft.com/office/drawing/2014/main" id="{EDC9FA9E-CFA7-1389-DD02-E52A679C2338}"/>
              </a:ext>
            </a:extLst>
          </p:cNvPr>
          <p:cNvCxnSpPr/>
          <p:nvPr/>
        </p:nvCxnSpPr>
        <p:spPr>
          <a:xfrm>
            <a:off x="1453896" y="1847088"/>
            <a:ext cx="9607518"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2501836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ext Placeholder 4">
            <a:extLst>
              <a:ext uri="{FF2B5EF4-FFF2-40B4-BE49-F238E27FC236}">
                <a16:creationId xmlns:a16="http://schemas.microsoft.com/office/drawing/2014/main" id="{0667161F-45D6-F6FC-1E66-CF30F0B471FE}"/>
              </a:ext>
            </a:extLst>
          </p:cNvPr>
          <p:cNvSpPr txBox="1">
            <a:spLocks noGrp="1"/>
          </p:cNvSpPr>
          <p:nvPr>
            <p:ph type="body" idx="1"/>
          </p:nvPr>
        </p:nvSpPr>
        <p:spPr>
          <a:xfrm>
            <a:off x="6412358" y="2023000"/>
            <a:ext cx="4645152" cy="802239"/>
          </a:xfrm>
        </p:spPr>
        <p:txBody>
          <a:bodyPr anchor="b"/>
          <a:lstStyle>
            <a:lvl1pPr marL="0" indent="0">
              <a:lnSpc>
                <a:spcPct val="100000"/>
              </a:lnSpc>
              <a:buNone/>
              <a:defRPr sz="2200" cap="all">
                <a:solidFill>
                  <a:srgbClr val="B71E42"/>
                </a:solidFill>
              </a:defRPr>
            </a:lvl1pPr>
          </a:lstStyle>
          <a:p>
            <a:pPr lvl="0"/>
            <a:r>
              <a:rPr lang="nb-NO"/>
              <a:t>Klikk for å redigere tekststiler i malen</a:t>
            </a:r>
          </a:p>
        </p:txBody>
      </p:sp>
      <p:sp>
        <p:nvSpPr>
          <p:cNvPr id="3" name="Content Placeholder 5">
            <a:extLst>
              <a:ext uri="{FF2B5EF4-FFF2-40B4-BE49-F238E27FC236}">
                <a16:creationId xmlns:a16="http://schemas.microsoft.com/office/drawing/2014/main" id="{10462212-E741-692B-D65A-5FCEA628813A}"/>
              </a:ext>
            </a:extLst>
          </p:cNvPr>
          <p:cNvSpPr txBox="1">
            <a:spLocks noGrp="1"/>
          </p:cNvSpPr>
          <p:nvPr>
            <p:ph idx="2"/>
          </p:nvPr>
        </p:nvSpPr>
        <p:spPr>
          <a:xfrm>
            <a:off x="6412358" y="2821490"/>
            <a:ext cx="4645152" cy="2637367"/>
          </a:xfrm>
        </p:spPr>
        <p:txBody>
          <a:bodyPr/>
          <a:lstStyle>
            <a:lvl1pPr>
              <a:defRPr/>
            </a:lvl1pPr>
            <a:lvl2pPr>
              <a:defRPr/>
            </a:lvl2pPr>
            <a:lvl3pPr>
              <a:defRPr/>
            </a:lvl3pPr>
            <a:lvl4pPr>
              <a:defRPr/>
            </a:lvl4pPr>
            <a:lvl5pP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6">
            <a:extLst>
              <a:ext uri="{FF2B5EF4-FFF2-40B4-BE49-F238E27FC236}">
                <a16:creationId xmlns:a16="http://schemas.microsoft.com/office/drawing/2014/main" id="{6ACA127B-D2AF-3AAA-28B8-FAB4C4D14599}"/>
              </a:ext>
            </a:extLst>
          </p:cNvPr>
          <p:cNvSpPr txBox="1">
            <a:spLocks noGrp="1"/>
          </p:cNvSpPr>
          <p:nvPr>
            <p:ph type="dt" sz="half" idx="7"/>
          </p:nvPr>
        </p:nvSpPr>
        <p:spPr/>
        <p:txBody>
          <a:bodyPr/>
          <a:lstStyle>
            <a:lvl1pPr>
              <a:defRPr/>
            </a:lvl1pPr>
          </a:lstStyle>
          <a:p>
            <a:pPr lvl="0"/>
            <a:fld id="{CB93E81D-0617-4C47-A1FC-AF453EEA9766}" type="datetime1">
              <a:rPr lang="en-US"/>
              <a:pPr lvl="0"/>
              <a:t>2/6/2025</a:t>
            </a:fld>
            <a:endParaRPr lang="en-US"/>
          </a:p>
        </p:txBody>
      </p:sp>
      <p:sp>
        <p:nvSpPr>
          <p:cNvPr id="5" name="Footer Placeholder 7">
            <a:extLst>
              <a:ext uri="{FF2B5EF4-FFF2-40B4-BE49-F238E27FC236}">
                <a16:creationId xmlns:a16="http://schemas.microsoft.com/office/drawing/2014/main" id="{9BA91B07-3350-26DD-6D4C-CE18ECD8E8F2}"/>
              </a:ext>
            </a:extLst>
          </p:cNvPr>
          <p:cNvSpPr txBox="1">
            <a:spLocks noGrp="1"/>
          </p:cNvSpPr>
          <p:nvPr>
            <p:ph type="ftr" sz="quarter" idx="9"/>
          </p:nvPr>
        </p:nvSpPr>
        <p:spPr/>
        <p:txBody>
          <a:bodyPr/>
          <a:lstStyle>
            <a:lvl1pPr>
              <a:defRPr/>
            </a:lvl1pPr>
          </a:lstStyle>
          <a:p>
            <a:pPr lvl="0"/>
            <a:endParaRPr lang="en-US"/>
          </a:p>
        </p:txBody>
      </p:sp>
      <p:sp>
        <p:nvSpPr>
          <p:cNvPr id="6" name="Slide Number Placeholder 8">
            <a:extLst>
              <a:ext uri="{FF2B5EF4-FFF2-40B4-BE49-F238E27FC236}">
                <a16:creationId xmlns:a16="http://schemas.microsoft.com/office/drawing/2014/main" id="{2A409192-8555-8F26-CF1C-906880E9D4E1}"/>
              </a:ext>
            </a:extLst>
          </p:cNvPr>
          <p:cNvSpPr txBox="1">
            <a:spLocks noGrp="1"/>
          </p:cNvSpPr>
          <p:nvPr>
            <p:ph type="sldNum" sz="quarter" idx="8"/>
          </p:nvPr>
        </p:nvSpPr>
        <p:spPr/>
        <p:txBody>
          <a:bodyPr/>
          <a:lstStyle>
            <a:lvl1pPr>
              <a:defRPr/>
            </a:lvl1pPr>
          </a:lstStyle>
          <a:p>
            <a:pPr lvl="0"/>
            <a:fld id="{86F4EAC6-4B12-4369-89B7-F0B6F50C9C63}" type="slidenum">
              <a:t>‹#›</a:t>
            </a:fld>
            <a:endParaRPr lang="en-US"/>
          </a:p>
        </p:txBody>
      </p:sp>
      <p:cxnSp>
        <p:nvCxnSpPr>
          <p:cNvPr id="7" name="Straight Connector 28">
            <a:extLst>
              <a:ext uri="{FF2B5EF4-FFF2-40B4-BE49-F238E27FC236}">
                <a16:creationId xmlns:a16="http://schemas.microsoft.com/office/drawing/2014/main" id="{82C59F7F-48CD-57E7-6845-C3764DD1F1A5}"/>
              </a:ext>
            </a:extLst>
          </p:cNvPr>
          <p:cNvCxnSpPr/>
          <p:nvPr/>
        </p:nvCxnSpPr>
        <p:spPr>
          <a:xfrm>
            <a:off x="1453896" y="1847088"/>
            <a:ext cx="9607518"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4179323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51E29779-0F7E-2BB8-87F5-F8B7E0905535}"/>
              </a:ext>
            </a:extLst>
          </p:cNvPr>
          <p:cNvSpPr txBox="1">
            <a:spLocks noGrp="1"/>
          </p:cNvSpPr>
          <p:nvPr>
            <p:ph type="sldNum" sz="quarter" idx="8"/>
          </p:nvPr>
        </p:nvSpPr>
        <p:spPr/>
        <p:txBody>
          <a:bodyPr/>
          <a:lstStyle>
            <a:lvl1pPr>
              <a:defRPr/>
            </a:lvl1pPr>
          </a:lstStyle>
          <a:p>
            <a:pPr lvl="0"/>
            <a:fld id="{D0308970-3749-4C92-A6CD-3EE3B0E3A1E6}" type="slidenum">
              <a:t>‹#›</a:t>
            </a:fld>
            <a:endParaRPr lang="en-US"/>
          </a:p>
        </p:txBody>
      </p:sp>
      <p:cxnSp>
        <p:nvCxnSpPr>
          <p:cNvPr id="3" name="Straight Connector 24">
            <a:extLst>
              <a:ext uri="{FF2B5EF4-FFF2-40B4-BE49-F238E27FC236}">
                <a16:creationId xmlns:a16="http://schemas.microsoft.com/office/drawing/2014/main" id="{B8CDD58F-47F5-04BB-0430-F6FD608FD3B3}"/>
              </a:ext>
            </a:extLst>
          </p:cNvPr>
          <p:cNvCxnSpPr/>
          <p:nvPr/>
        </p:nvCxnSpPr>
        <p:spPr>
          <a:xfrm>
            <a:off x="1453896" y="1847088"/>
            <a:ext cx="9607518"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60290602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5169632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2684F9F7-3E0B-6F8A-2C4F-C948139B53CA}"/>
              </a:ext>
            </a:extLst>
          </p:cNvPr>
          <p:cNvSpPr txBox="1">
            <a:spLocks noGrp="1"/>
          </p:cNvSpPr>
          <p:nvPr>
            <p:ph type="dt" sz="half" idx="7"/>
          </p:nvPr>
        </p:nvSpPr>
        <p:spPr/>
        <p:txBody>
          <a:bodyPr/>
          <a:lstStyle>
            <a:lvl1pPr>
              <a:defRPr/>
            </a:lvl1pPr>
          </a:lstStyle>
          <a:p>
            <a:pPr lvl="0"/>
            <a:fld id="{66EC7B3C-B4B8-4FAA-BF6C-D8E38B17C008}" type="datetime1">
              <a:rPr lang="en-US"/>
              <a:pPr lvl="0"/>
              <a:t>2/6/2025</a:t>
            </a:fld>
            <a:endParaRPr lang="en-US"/>
          </a:p>
        </p:txBody>
      </p:sp>
      <p:sp>
        <p:nvSpPr>
          <p:cNvPr id="3" name="Footer Placeholder 5">
            <a:extLst>
              <a:ext uri="{FF2B5EF4-FFF2-40B4-BE49-F238E27FC236}">
                <a16:creationId xmlns:a16="http://schemas.microsoft.com/office/drawing/2014/main" id="{8CDA1B41-CA96-A54F-74E3-09E24073D19B}"/>
              </a:ext>
            </a:extLst>
          </p:cNvPr>
          <p:cNvSpPr txBox="1">
            <a:spLocks noGrp="1"/>
          </p:cNvSpPr>
          <p:nvPr>
            <p:ph type="ftr" sz="quarter" idx="9"/>
          </p:nvPr>
        </p:nvSpPr>
        <p:spPr/>
        <p:txBody>
          <a:bodyPr/>
          <a:lstStyle>
            <a:lvl1pPr>
              <a:defRPr/>
            </a:lvl1pPr>
          </a:lstStyle>
          <a:p>
            <a:pPr lvl="0"/>
            <a:endParaRPr lang="en-US"/>
          </a:p>
        </p:txBody>
      </p:sp>
      <p:sp>
        <p:nvSpPr>
          <p:cNvPr id="4" name="Slide Number Placeholder 6">
            <a:extLst>
              <a:ext uri="{FF2B5EF4-FFF2-40B4-BE49-F238E27FC236}">
                <a16:creationId xmlns:a16="http://schemas.microsoft.com/office/drawing/2014/main" id="{936C4BDF-D0EE-4F32-16E0-7D71D5862E73}"/>
              </a:ext>
            </a:extLst>
          </p:cNvPr>
          <p:cNvSpPr txBox="1">
            <a:spLocks noGrp="1"/>
          </p:cNvSpPr>
          <p:nvPr>
            <p:ph type="sldNum" sz="quarter" idx="8"/>
          </p:nvPr>
        </p:nvSpPr>
        <p:spPr/>
        <p:txBody>
          <a:bodyPr/>
          <a:lstStyle>
            <a:lvl1pPr>
              <a:defRPr/>
            </a:lvl1pPr>
          </a:lstStyle>
          <a:p>
            <a:pPr lvl="0"/>
            <a:fld id="{9D285F6B-CE8E-42C1-AAD6-4574AE43C198}" type="slidenum">
              <a:t>‹#›</a:t>
            </a:fld>
            <a:endParaRPr lang="en-US"/>
          </a:p>
        </p:txBody>
      </p:sp>
      <p:cxnSp>
        <p:nvCxnSpPr>
          <p:cNvPr id="5" name="Straight Connector 16">
            <a:extLst>
              <a:ext uri="{FF2B5EF4-FFF2-40B4-BE49-F238E27FC236}">
                <a16:creationId xmlns:a16="http://schemas.microsoft.com/office/drawing/2014/main" id="{231035B0-EBA5-36D7-67BF-E575431E4DF3}"/>
              </a:ext>
            </a:extLst>
          </p:cNvPr>
          <p:cNvCxnSpPr/>
          <p:nvPr/>
        </p:nvCxnSpPr>
        <p:spPr>
          <a:xfrm>
            <a:off x="1448281" y="3205493"/>
            <a:ext cx="3269492"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3459068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0FFB26B9-8793-12C9-BF79-E111B17CA720}"/>
              </a:ext>
            </a:extLst>
          </p:cNvPr>
          <p:cNvSpPr txBox="1">
            <a:spLocks noGrp="1"/>
          </p:cNvSpPr>
          <p:nvPr>
            <p:ph type="body" idx="2"/>
          </p:nvPr>
        </p:nvSpPr>
        <p:spPr>
          <a:xfrm>
            <a:off x="1450329" y="3145993"/>
            <a:ext cx="5524402" cy="2003743"/>
          </a:xfrm>
        </p:spPr>
        <p:txBody>
          <a:bodyPr/>
          <a:lstStyle>
            <a:lvl1pPr marL="0" indent="0">
              <a:buNone/>
              <a:defRPr sz="1800"/>
            </a:lvl1pPr>
          </a:lstStyle>
          <a:p>
            <a:pPr lvl="0"/>
            <a:r>
              <a:rPr lang="nb-NO"/>
              <a:t>Klikk for å redigere tekststiler i malen</a:t>
            </a:r>
          </a:p>
        </p:txBody>
      </p:sp>
      <p:sp>
        <p:nvSpPr>
          <p:cNvPr id="3" name="Date Placeholder 4">
            <a:extLst>
              <a:ext uri="{FF2B5EF4-FFF2-40B4-BE49-F238E27FC236}">
                <a16:creationId xmlns:a16="http://schemas.microsoft.com/office/drawing/2014/main" id="{EE4C539E-C9B8-C279-0D21-9FC3D83BD550}"/>
              </a:ext>
            </a:extLst>
          </p:cNvPr>
          <p:cNvSpPr txBox="1">
            <a:spLocks noGrp="1"/>
          </p:cNvSpPr>
          <p:nvPr>
            <p:ph type="dt" sz="half" idx="7"/>
          </p:nvPr>
        </p:nvSpPr>
        <p:spPr>
          <a:xfrm>
            <a:off x="1447385" y="5469858"/>
            <a:ext cx="5527346" cy="320122"/>
          </a:xfrm>
        </p:spPr>
        <p:txBody>
          <a:bodyPr/>
          <a:lstStyle>
            <a:lvl1pPr algn="l">
              <a:defRPr/>
            </a:lvl1pPr>
          </a:lstStyle>
          <a:p>
            <a:pPr lvl="0"/>
            <a:fld id="{6B138EA6-42A4-4A12-85AD-182698143432}" type="datetime1">
              <a:rPr lang="en-US"/>
              <a:pPr lvl="0"/>
              <a:t>2/6/2025</a:t>
            </a:fld>
            <a:endParaRPr lang="en-US"/>
          </a:p>
        </p:txBody>
      </p:sp>
      <p:sp>
        <p:nvSpPr>
          <p:cNvPr id="4" name="Footer Placeholder 5">
            <a:extLst>
              <a:ext uri="{FF2B5EF4-FFF2-40B4-BE49-F238E27FC236}">
                <a16:creationId xmlns:a16="http://schemas.microsoft.com/office/drawing/2014/main" id="{39D5E97F-7627-4156-F0C9-F1F669BDECBC}"/>
              </a:ext>
            </a:extLst>
          </p:cNvPr>
          <p:cNvSpPr txBox="1">
            <a:spLocks noGrp="1"/>
          </p:cNvSpPr>
          <p:nvPr>
            <p:ph type="ftr" sz="quarter" idx="9"/>
          </p:nvPr>
        </p:nvSpPr>
        <p:spPr>
          <a:xfrm>
            <a:off x="1447385" y="318640"/>
            <a:ext cx="5541007" cy="320926"/>
          </a:xfrm>
        </p:spPr>
        <p:txBody>
          <a:bodyPr/>
          <a:lstStyle>
            <a:lvl1pPr>
              <a:defRPr/>
            </a:lvl1pPr>
          </a:lstStyle>
          <a:p>
            <a:pPr lvl="0"/>
            <a:endParaRPr lang="en-US"/>
          </a:p>
        </p:txBody>
      </p:sp>
      <p:sp>
        <p:nvSpPr>
          <p:cNvPr id="5" name="Slide Number Placeholder 6">
            <a:extLst>
              <a:ext uri="{FF2B5EF4-FFF2-40B4-BE49-F238E27FC236}">
                <a16:creationId xmlns:a16="http://schemas.microsoft.com/office/drawing/2014/main" id="{F6BEF77E-2954-A987-3D99-6312344695E7}"/>
              </a:ext>
            </a:extLst>
          </p:cNvPr>
          <p:cNvSpPr txBox="1">
            <a:spLocks noGrp="1"/>
          </p:cNvSpPr>
          <p:nvPr>
            <p:ph type="sldNum" sz="quarter" idx="8"/>
          </p:nvPr>
        </p:nvSpPr>
        <p:spPr/>
        <p:txBody>
          <a:bodyPr/>
          <a:lstStyle>
            <a:lvl1pPr>
              <a:defRPr/>
            </a:lvl1pPr>
          </a:lstStyle>
          <a:p>
            <a:pPr lvl="0"/>
            <a:fld id="{2920B789-906B-40D1-8F10-CA56CA793CA0}" type="slidenum">
              <a:t>‹#›</a:t>
            </a:fld>
            <a:endParaRPr lang="en-US"/>
          </a:p>
        </p:txBody>
      </p:sp>
      <p:cxnSp>
        <p:nvCxnSpPr>
          <p:cNvPr id="6" name="Straight Connector 30">
            <a:extLst>
              <a:ext uri="{FF2B5EF4-FFF2-40B4-BE49-F238E27FC236}">
                <a16:creationId xmlns:a16="http://schemas.microsoft.com/office/drawing/2014/main" id="{7DF1F9FB-DC87-2DBD-3F20-1CE8A50A53BC}"/>
              </a:ext>
            </a:extLst>
          </p:cNvPr>
          <p:cNvCxnSpPr/>
          <p:nvPr/>
        </p:nvCxnSpPr>
        <p:spPr>
          <a:xfrm>
            <a:off x="1447385" y="3143606"/>
            <a:ext cx="5527347" cy="0"/>
          </a:xfrm>
          <a:prstGeom prst="straightConnector1">
            <a:avLst/>
          </a:prstGeom>
          <a:noFill/>
          <a:ln w="31747" cap="flat">
            <a:solidFill>
              <a:srgbClr val="B71E42"/>
            </a:solidFill>
            <a:prstDash val="solid"/>
            <a:miter/>
          </a:ln>
        </p:spPr>
      </p:cxnSp>
    </p:spTree>
    <p:extLst>
      <p:ext uri="{BB962C8B-B14F-4D97-AF65-F5344CB8AC3E}">
        <p14:creationId xmlns:p14="http://schemas.microsoft.com/office/powerpoint/2010/main" val="3860109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ECEAE7"/>
            </a:gs>
            <a:gs pos="100000">
              <a:srgbClr val="CAC6C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7331B0FE-FD16-CE7C-0CB7-68854D78A87A}"/>
              </a:ext>
            </a:extLst>
          </p:cNvPr>
          <p:cNvSpPr/>
          <p:nvPr/>
        </p:nvSpPr>
        <p:spPr>
          <a:xfrm>
            <a:off x="0" y="2019479"/>
            <a:ext cx="12191996" cy="4105939"/>
          </a:xfrm>
          <a:prstGeom prst="rect">
            <a:avLst/>
          </a:prstGeom>
          <a:gradFill>
            <a:gsLst>
              <a:gs pos="0">
                <a:srgbClr val="DFDBD5">
                  <a:alpha val="0"/>
                </a:srgbClr>
              </a:gs>
              <a:gs pos="100000">
                <a:srgbClr val="DFDBD5"/>
              </a:gs>
            </a:gsLst>
            <a:lin ang="5400000"/>
          </a:gra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Calibri"/>
            </a:endParaRPr>
          </a:p>
        </p:txBody>
      </p:sp>
      <p:pic>
        <p:nvPicPr>
          <p:cNvPr id="3" name="Picture 6">
            <a:extLst>
              <a:ext uri="{FF2B5EF4-FFF2-40B4-BE49-F238E27FC236}">
                <a16:creationId xmlns:a16="http://schemas.microsoft.com/office/drawing/2014/main" id="{2FEB2290-3E3D-570D-5949-FC8DE51E5AF9}"/>
              </a:ext>
            </a:extLst>
          </p:cNvPr>
          <p:cNvPicPr>
            <a:picLocks noChangeAspect="1"/>
          </p:cNvPicPr>
          <p:nvPr/>
        </p:nvPicPr>
        <p:blipFill>
          <a:blip r:embed="rId13"/>
          <a:srcRect t="1538" b="-1538"/>
          <a:stretch>
            <a:fillRect/>
          </a:stretch>
        </p:blipFill>
        <p:spPr>
          <a:xfrm>
            <a:off x="0" y="6126480"/>
            <a:ext cx="12191996" cy="742950"/>
          </a:xfrm>
          <a:prstGeom prst="rect">
            <a:avLst/>
          </a:prstGeom>
          <a:noFill/>
          <a:ln cap="flat">
            <a:noFill/>
          </a:ln>
        </p:spPr>
      </p:pic>
      <p:sp>
        <p:nvSpPr>
          <p:cNvPr id="4" name="Title Placeholder 1">
            <a:extLst>
              <a:ext uri="{FF2B5EF4-FFF2-40B4-BE49-F238E27FC236}">
                <a16:creationId xmlns:a16="http://schemas.microsoft.com/office/drawing/2014/main" id="{D53307C5-FBB6-1C5F-E406-DF988EB203F0}"/>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rmAutofit/>
          </a:bodyPr>
          <a:lstStyle/>
          <a:p>
            <a:pPr lvl="0"/>
            <a:r>
              <a:rPr lang="nb-NO"/>
              <a:t>Klikk for å redigere tittelstil</a:t>
            </a:r>
            <a:endParaRPr lang="en-US"/>
          </a:p>
        </p:txBody>
      </p:sp>
      <p:sp>
        <p:nvSpPr>
          <p:cNvPr id="5" name="Text Placeholder 2">
            <a:extLst>
              <a:ext uri="{FF2B5EF4-FFF2-40B4-BE49-F238E27FC236}">
                <a16:creationId xmlns:a16="http://schemas.microsoft.com/office/drawing/2014/main" id="{BC22607A-159F-29A8-9419-543070183A1B}"/>
              </a:ext>
            </a:extLst>
          </p:cNvPr>
          <p:cNvSpPr txBox="1">
            <a:spLocks noGrp="1"/>
          </p:cNvSpPr>
          <p:nvPr>
            <p:ph type="body"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6" name="Date Placeholder 3">
            <a:extLst>
              <a:ext uri="{FF2B5EF4-FFF2-40B4-BE49-F238E27FC236}">
                <a16:creationId xmlns:a16="http://schemas.microsoft.com/office/drawing/2014/main" id="{481629D7-5836-0098-9DFC-0D7C1C90CFEE}"/>
              </a:ext>
            </a:extLst>
          </p:cNvPr>
          <p:cNvSpPr txBox="1">
            <a:spLocks noGrp="1"/>
          </p:cNvSpPr>
          <p:nvPr>
            <p:ph type="dt" sz="half" idx="2"/>
          </p:nvPr>
        </p:nvSpPr>
        <p:spPr>
          <a:xfrm>
            <a:off x="7554141" y="330372"/>
            <a:ext cx="3500716" cy="309204"/>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1000" b="0" i="0" u="none" strike="noStrike" kern="1200" cap="none" spc="0" baseline="0">
                <a:solidFill>
                  <a:srgbClr val="898989"/>
                </a:solidFill>
                <a:uFillTx/>
                <a:latin typeface="Gill Sans MT"/>
              </a:defRPr>
            </a:lvl1pPr>
          </a:lstStyle>
          <a:p>
            <a:pPr lvl="0"/>
            <a:fld id="{D0F99E7E-E865-4791-83E5-04D7060C69D2}" type="datetime1">
              <a:rPr lang="en-US"/>
              <a:pPr lvl="0"/>
              <a:t>2/6/2025</a:t>
            </a:fld>
            <a:endParaRPr lang="en-US"/>
          </a:p>
        </p:txBody>
      </p:sp>
      <p:sp>
        <p:nvSpPr>
          <p:cNvPr id="7" name="Footer Placeholder 4">
            <a:extLst>
              <a:ext uri="{FF2B5EF4-FFF2-40B4-BE49-F238E27FC236}">
                <a16:creationId xmlns:a16="http://schemas.microsoft.com/office/drawing/2014/main" id="{806A5570-DB10-B387-0F28-A7129BFD0676}"/>
              </a:ext>
            </a:extLst>
          </p:cNvPr>
          <p:cNvSpPr txBox="1">
            <a:spLocks noGrp="1"/>
          </p:cNvSpPr>
          <p:nvPr>
            <p:ph type="ftr" sz="quarter" idx="3"/>
          </p:nvPr>
        </p:nvSpPr>
        <p:spPr>
          <a:xfrm>
            <a:off x="1451582" y="329302"/>
            <a:ext cx="5938835" cy="309204"/>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1000" b="0" i="0" u="none" strike="noStrike" kern="1200" cap="none" spc="0" baseline="0">
                <a:solidFill>
                  <a:srgbClr val="898989"/>
                </a:solidFill>
                <a:uFillTx/>
                <a:latin typeface="Gill Sans MT"/>
              </a:defRPr>
            </a:lvl1pPr>
          </a:lstStyle>
          <a:p>
            <a:pPr lvl="0"/>
            <a:endParaRPr lang="en-US"/>
          </a:p>
        </p:txBody>
      </p:sp>
      <p:sp>
        <p:nvSpPr>
          <p:cNvPr id="8" name="Slide Number Placeholder 5">
            <a:extLst>
              <a:ext uri="{FF2B5EF4-FFF2-40B4-BE49-F238E27FC236}">
                <a16:creationId xmlns:a16="http://schemas.microsoft.com/office/drawing/2014/main" id="{77103456-7A6D-6C16-4438-7ED85593BEF5}"/>
              </a:ext>
            </a:extLst>
          </p:cNvPr>
          <p:cNvSpPr txBox="1">
            <a:spLocks noGrp="1"/>
          </p:cNvSpPr>
          <p:nvPr>
            <p:ph type="sldNum" sz="quarter" idx="4"/>
          </p:nvPr>
        </p:nvSpPr>
        <p:spPr>
          <a:xfrm>
            <a:off x="480060" y="798975"/>
            <a:ext cx="811017" cy="503578"/>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2800" b="0" i="0" u="none" strike="noStrike" kern="1200" cap="none" spc="0" baseline="0">
                <a:solidFill>
                  <a:srgbClr val="B71E42"/>
                </a:solidFill>
                <a:uFillTx/>
                <a:latin typeface="Gill Sans MT"/>
              </a:defRPr>
            </a:lvl1pPr>
          </a:lstStyle>
          <a:p>
            <a:pPr lvl="0"/>
            <a:fld id="{678AB0BB-765C-46DF-ABB9-BC677E0E0AB0}" type="slidenum">
              <a:t>‹#›</a:t>
            </a:fld>
            <a:endParaRPr lang="en-US"/>
          </a:p>
        </p:txBody>
      </p:sp>
      <p:cxnSp>
        <p:nvCxnSpPr>
          <p:cNvPr id="9" name="Straight Connector 9">
            <a:extLst>
              <a:ext uri="{FF2B5EF4-FFF2-40B4-BE49-F238E27FC236}">
                <a16:creationId xmlns:a16="http://schemas.microsoft.com/office/drawing/2014/main" id="{EDEF4716-9BE1-1255-068B-CFF53B12E60D}"/>
              </a:ext>
            </a:extLst>
          </p:cNvPr>
          <p:cNvCxnSpPr/>
          <p:nvPr/>
        </p:nvCxnSpPr>
        <p:spPr>
          <a:xfrm>
            <a:off x="0" y="6128409"/>
            <a:ext cx="12191996" cy="0"/>
          </a:xfrm>
          <a:prstGeom prst="straightConnector1">
            <a:avLst/>
          </a:prstGeom>
          <a:noFill/>
          <a:ln w="12701" cap="flat">
            <a:solidFill>
              <a:srgbClr val="000001">
                <a:alpha val="20000"/>
              </a:srgbClr>
            </a:solidFill>
            <a:prstDash val="solid"/>
            <a:miter/>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nb-NO" sz="3200" b="0" i="0" u="none" strike="noStrike" kern="1200" cap="all" spc="0" baseline="0">
          <a:solidFill>
            <a:srgbClr val="000000"/>
          </a:solidFill>
          <a:uFillTx/>
          <a:latin typeface="Gill Sans MT"/>
        </a:defRPr>
      </a:lvl1pPr>
    </p:titleStyle>
    <p:bodyStyle>
      <a:lvl1pPr marL="228600" marR="0" lvl="0" indent="-228600" algn="l" defTabSz="914400" rtl="0" fontAlgn="auto" hangingPunct="1">
        <a:lnSpc>
          <a:spcPct val="120000"/>
        </a:lnSpc>
        <a:spcBef>
          <a:spcPts val="1000"/>
        </a:spcBef>
        <a:spcAft>
          <a:spcPts val="0"/>
        </a:spcAft>
        <a:buClr>
          <a:srgbClr val="B71E42"/>
        </a:buClr>
        <a:buSzPct val="100000"/>
        <a:buFont typeface="Arial" pitchFamily="34"/>
        <a:buChar char="•"/>
        <a:tabLst/>
        <a:defRPr lang="nb-NO" sz="2000" b="0" i="0" u="none" strike="noStrike" kern="1200" cap="none" spc="0" baseline="0">
          <a:solidFill>
            <a:srgbClr val="000000"/>
          </a:solidFill>
          <a:uFillTx/>
          <a:latin typeface="Gill Sans MT"/>
        </a:defRPr>
      </a:lvl1pPr>
      <a:lvl2pPr marL="685800" marR="0" lvl="1"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nb-NO" sz="1800" b="0" i="0" u="none" strike="noStrike" kern="1200" cap="none" spc="0" baseline="0">
          <a:solidFill>
            <a:srgbClr val="000000"/>
          </a:solidFill>
          <a:uFillTx/>
          <a:latin typeface="Gill Sans MT"/>
        </a:defRPr>
      </a:lvl2pPr>
      <a:lvl3pPr marL="1143000" marR="0" lvl="2"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nb-NO" sz="1600" b="0" i="0" u="none" strike="noStrike" kern="1200" cap="none" spc="0" baseline="0">
          <a:solidFill>
            <a:srgbClr val="000000"/>
          </a:solidFill>
          <a:uFillTx/>
          <a:latin typeface="Gill Sans MT"/>
        </a:defRPr>
      </a:lvl3pPr>
      <a:lvl4pPr marL="1600200" marR="0" lvl="3"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nb-NO" sz="1400" b="0" i="0" u="none" strike="noStrike" kern="1200" cap="none" spc="0" baseline="0">
          <a:solidFill>
            <a:srgbClr val="000000"/>
          </a:solidFill>
          <a:uFillTx/>
          <a:latin typeface="Gill Sans MT"/>
        </a:defRPr>
      </a:lvl4pPr>
      <a:lvl5pPr marL="2057400" marR="0" lvl="4" indent="-228600" algn="l" defTabSz="914400" rtl="0" fontAlgn="auto" hangingPunct="1">
        <a:lnSpc>
          <a:spcPct val="120000"/>
        </a:lnSpc>
        <a:spcBef>
          <a:spcPts val="500"/>
        </a:spcBef>
        <a:spcAft>
          <a:spcPts val="0"/>
        </a:spcAft>
        <a:buClr>
          <a:srgbClr val="B71E42"/>
        </a:buClr>
        <a:buSzPct val="100000"/>
        <a:buFont typeface="Arial" pitchFamily="34"/>
        <a:buChar char="•"/>
        <a:tabLst/>
        <a:defRPr lang="nb-NO" sz="1200" b="0" i="0" u="none" strike="noStrike" kern="1200" cap="none" spc="0" baseline="0">
          <a:solidFill>
            <a:srgbClr val="000000"/>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dir.no/regelverkstolkninger/opplaring/vurdering/udir-2-2020-individuell-vurdering/" TargetMode="External"/><Relationship Id="rId2" Type="http://schemas.openxmlformats.org/officeDocument/2006/relationships/hyperlink" Target="https://lovdata.no/forskrift/2006-06-23-724/&#194;&#167;3-2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oslo.kommune.no/skole-og-utdanning/eksamen-og-elevvurdering/eksamen/sarskilt-tilrettelegging-av-eksame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dir.no/lk20/mat01-05/om-faget/kjerneelementer?curriculum-resources=true" TargetMode="External"/><Relationship Id="rId7" Type="http://schemas.openxmlformats.org/officeDocument/2006/relationships/hyperlink" Target="https://www.udir.no/lk20/eng01-04/kompetansemaal-og-vurdering/kv4" TargetMode="External"/><Relationship Id="rId2" Type="http://schemas.openxmlformats.org/officeDocument/2006/relationships/hyperlink" Target="https://www.udir.no/lk20/nor01-06/om-faget/kjerneelementer" TargetMode="External"/><Relationship Id="rId1" Type="http://schemas.openxmlformats.org/officeDocument/2006/relationships/slideLayout" Target="../slideLayouts/slideLayout6.xml"/><Relationship Id="rId6" Type="http://schemas.openxmlformats.org/officeDocument/2006/relationships/hyperlink" Target="https://www.udir.no/lk20/mat01-05/kompetansemaal-og-vurdering/kv14" TargetMode="External"/><Relationship Id="rId5" Type="http://schemas.openxmlformats.org/officeDocument/2006/relationships/hyperlink" Target="https://www.udir.no/lk20/nor01-06/kompetansemaal-og-vurdering/kv111" TargetMode="External"/><Relationship Id="rId4" Type="http://schemas.openxmlformats.org/officeDocument/2006/relationships/hyperlink" Target="https://www.udir.no/lk20/eng01-04/om-faget/kjerneelementer"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udir.no/eksamen-og-prover/eksamen/muntlig-praktisk-ny-eksamensform-for-10.-trin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C0C474-850F-4EC8-D31A-4656FC3DFA8D}"/>
              </a:ext>
            </a:extLst>
          </p:cNvPr>
          <p:cNvSpPr txBox="1">
            <a:spLocks noGrp="1"/>
          </p:cNvSpPr>
          <p:nvPr>
            <p:ph type="ctrTitle"/>
          </p:nvPr>
        </p:nvSpPr>
        <p:spPr>
          <a:xfrm>
            <a:off x="2417783" y="802294"/>
            <a:ext cx="8637074" cy="2541428"/>
          </a:xfrm>
          <a:prstGeom prst="rect">
            <a:avLst/>
          </a:prstGeom>
          <a:noFill/>
          <a:ln>
            <a:noFill/>
          </a:ln>
        </p:spPr>
        <p:txBody>
          <a:bodyPr vert="horz" wrap="square" lIns="91440" tIns="45720" rIns="91440" bIns="0" anchor="b" anchorCtr="0" compatLnSpc="1">
            <a:normAutofit/>
          </a:bodyPr>
          <a:lstStyle/>
          <a:p>
            <a:pPr lvl="0"/>
            <a:r>
              <a:rPr lang="nb-NO" sz="5400">
                <a:solidFill>
                  <a:srgbClr val="4472C4"/>
                </a:solidFill>
              </a:rPr>
              <a:t>Eksamen våren 2025</a:t>
            </a:r>
            <a:br>
              <a:rPr lang="nb-NO" sz="5400"/>
            </a:br>
            <a:endParaRPr lang="nb-NO" sz="5400"/>
          </a:p>
        </p:txBody>
      </p:sp>
      <p:sp>
        <p:nvSpPr>
          <p:cNvPr id="3" name="Undertittel 2">
            <a:extLst>
              <a:ext uri="{FF2B5EF4-FFF2-40B4-BE49-F238E27FC236}">
                <a16:creationId xmlns:a16="http://schemas.microsoft.com/office/drawing/2014/main" id="{148A4032-052C-B23F-9159-0A5841D981A7}"/>
              </a:ext>
            </a:extLst>
          </p:cNvPr>
          <p:cNvSpPr txBox="1">
            <a:spLocks noGrp="1"/>
          </p:cNvSpPr>
          <p:nvPr>
            <p:ph type="subTitle" idx="1"/>
          </p:nvPr>
        </p:nvSpPr>
        <p:spPr>
          <a:xfrm>
            <a:off x="1041007" y="3514276"/>
            <a:ext cx="10013850" cy="994547"/>
          </a:xfrm>
          <a:prstGeom prst="rect">
            <a:avLst/>
          </a:prstGeom>
          <a:noFill/>
          <a:ln>
            <a:noFill/>
          </a:ln>
        </p:spPr>
        <p:txBody>
          <a:bodyPr vert="horz" wrap="square" lIns="91440" tIns="91440" rIns="91440" bIns="91440" anchor="t" anchorCtr="1" compatLnSpc="1">
            <a:normAutofit/>
          </a:bodyPr>
          <a:lstStyle/>
          <a:p>
            <a:pPr marL="0" lvl="0" indent="0" algn="ctr">
              <a:buNone/>
            </a:pPr>
            <a:r>
              <a:rPr lang="nb-NO" sz="1800" cap="all">
                <a:solidFill>
                  <a:srgbClr val="4472C4"/>
                </a:solidFill>
              </a:rPr>
              <a:t>Eksamen, Standpunkt og klagerett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74E4DF9-D682-A279-0BB1-50C434CC7FCD}"/>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rmAutofit/>
          </a:bodyPr>
          <a:lstStyle/>
          <a:p>
            <a:pPr lvl="0"/>
            <a:r>
              <a:rPr lang="nb-NO">
                <a:solidFill>
                  <a:srgbClr val="5B9BD5"/>
                </a:solidFill>
                <a:latin typeface="Arial" pitchFamily="34"/>
              </a:rPr>
              <a:t>Særskilt</a:t>
            </a:r>
            <a:r>
              <a:rPr lang="nb-NO" spc="-75">
                <a:solidFill>
                  <a:srgbClr val="5B9BD5"/>
                </a:solidFill>
                <a:latin typeface="Arial" pitchFamily="34"/>
              </a:rPr>
              <a:t> </a:t>
            </a:r>
            <a:r>
              <a:rPr lang="nb-NO">
                <a:solidFill>
                  <a:srgbClr val="5B9BD5"/>
                </a:solidFill>
                <a:latin typeface="Arial" pitchFamily="34"/>
              </a:rPr>
              <a:t>tilrettelegging</a:t>
            </a:r>
            <a:r>
              <a:rPr lang="nb-NO" spc="-65">
                <a:solidFill>
                  <a:srgbClr val="5B9BD5"/>
                </a:solidFill>
                <a:latin typeface="Arial" pitchFamily="34"/>
              </a:rPr>
              <a:t> </a:t>
            </a:r>
            <a:r>
              <a:rPr lang="nb-NO">
                <a:solidFill>
                  <a:srgbClr val="5B9BD5"/>
                </a:solidFill>
                <a:latin typeface="Arial" pitchFamily="34"/>
              </a:rPr>
              <a:t>ved</a:t>
            </a:r>
            <a:r>
              <a:rPr lang="nb-NO" spc="-45">
                <a:solidFill>
                  <a:srgbClr val="5B9BD5"/>
                </a:solidFill>
                <a:latin typeface="Arial" pitchFamily="34"/>
              </a:rPr>
              <a:t> </a:t>
            </a:r>
            <a:r>
              <a:rPr lang="nb-NO">
                <a:solidFill>
                  <a:srgbClr val="5B9BD5"/>
                </a:solidFill>
                <a:latin typeface="Arial" pitchFamily="34"/>
              </a:rPr>
              <a:t>eksamen</a:t>
            </a:r>
            <a:br>
              <a:rPr lang="nb-NO" sz="1800" b="1">
                <a:latin typeface="Arial" pitchFamily="34"/>
              </a:rPr>
            </a:br>
            <a:endParaRPr lang="nb-NO"/>
          </a:p>
        </p:txBody>
      </p:sp>
      <p:sp>
        <p:nvSpPr>
          <p:cNvPr id="3" name="Plassholder for innhold 2">
            <a:extLst>
              <a:ext uri="{FF2B5EF4-FFF2-40B4-BE49-F238E27FC236}">
                <a16:creationId xmlns:a16="http://schemas.microsoft.com/office/drawing/2014/main" id="{2249EADC-1821-9153-8EB5-1634ECBB6835}"/>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marL="695328" marR="1586227" lvl="0">
              <a:lnSpc>
                <a:spcPct val="155000"/>
              </a:lnSpc>
              <a:spcBef>
                <a:spcPts val="1945"/>
              </a:spcBef>
            </a:pPr>
            <a:r>
              <a:rPr lang="nb-NO" sz="1800">
                <a:latin typeface="Arial" pitchFamily="34"/>
              </a:rPr>
              <a:t>Eleven/foresatte kan søke rektor om særskilt tilrettelegging til eksamen.</a:t>
            </a:r>
            <a:r>
              <a:rPr lang="nb-NO" sz="1800" spc="-660">
                <a:latin typeface="Arial" pitchFamily="34"/>
              </a:rPr>
              <a:t>         </a:t>
            </a:r>
            <a:r>
              <a:rPr lang="nb-NO" sz="1800">
                <a:latin typeface="Arial" pitchFamily="34"/>
              </a:rPr>
              <a:t>Det</a:t>
            </a:r>
            <a:r>
              <a:rPr lang="nb-NO" sz="1800" spc="-70">
                <a:latin typeface="Arial" pitchFamily="34"/>
              </a:rPr>
              <a:t> </a:t>
            </a:r>
            <a:r>
              <a:rPr lang="nb-NO" sz="1800">
                <a:latin typeface="Arial" pitchFamily="34"/>
              </a:rPr>
              <a:t>er</a:t>
            </a:r>
            <a:r>
              <a:rPr lang="nb-NO" sz="1800" spc="-55">
                <a:latin typeface="Arial" pitchFamily="34"/>
              </a:rPr>
              <a:t> </a:t>
            </a:r>
            <a:r>
              <a:rPr lang="nb-NO" sz="1800">
                <a:latin typeface="Arial" pitchFamily="34"/>
              </a:rPr>
              <a:t>rektor</a:t>
            </a:r>
            <a:r>
              <a:rPr lang="nb-NO" sz="1800" spc="-45">
                <a:latin typeface="Arial" pitchFamily="34"/>
              </a:rPr>
              <a:t> </a:t>
            </a:r>
            <a:r>
              <a:rPr lang="nb-NO" sz="1800">
                <a:latin typeface="Arial" pitchFamily="34"/>
              </a:rPr>
              <a:t>som</a:t>
            </a:r>
            <a:r>
              <a:rPr lang="nb-NO" sz="1800" spc="-40">
                <a:latin typeface="Arial" pitchFamily="34"/>
              </a:rPr>
              <a:t> </a:t>
            </a:r>
            <a:r>
              <a:rPr lang="nb-NO" sz="1800">
                <a:latin typeface="Arial" pitchFamily="34"/>
              </a:rPr>
              <a:t>avgjør</a:t>
            </a:r>
            <a:r>
              <a:rPr lang="nb-NO" sz="1800" spc="-70">
                <a:latin typeface="Arial" pitchFamily="34"/>
              </a:rPr>
              <a:t> </a:t>
            </a:r>
            <a:r>
              <a:rPr lang="nb-NO" sz="1800">
                <a:latin typeface="Arial" pitchFamily="34"/>
              </a:rPr>
              <a:t>om</a:t>
            </a:r>
            <a:r>
              <a:rPr lang="nb-NO" sz="1800" spc="-50">
                <a:latin typeface="Arial" pitchFamily="34"/>
              </a:rPr>
              <a:t> </a:t>
            </a:r>
            <a:r>
              <a:rPr lang="nb-NO" sz="1800">
                <a:latin typeface="Arial" pitchFamily="34"/>
              </a:rPr>
              <a:t>eleven</a:t>
            </a:r>
            <a:r>
              <a:rPr lang="nb-NO" sz="1800" spc="-65">
                <a:latin typeface="Arial" pitchFamily="34"/>
              </a:rPr>
              <a:t> </a:t>
            </a:r>
            <a:r>
              <a:rPr lang="nb-NO" sz="1800">
                <a:latin typeface="Arial" pitchFamily="34"/>
              </a:rPr>
              <a:t>har</a:t>
            </a:r>
            <a:r>
              <a:rPr lang="nb-NO" sz="1800" spc="-60">
                <a:latin typeface="Arial" pitchFamily="34"/>
              </a:rPr>
              <a:t> </a:t>
            </a:r>
            <a:r>
              <a:rPr lang="nb-NO" sz="1800">
                <a:latin typeface="Arial" pitchFamily="34"/>
              </a:rPr>
              <a:t>krav</a:t>
            </a:r>
            <a:r>
              <a:rPr lang="nb-NO" sz="1800" spc="-45">
                <a:latin typeface="Arial" pitchFamily="34"/>
              </a:rPr>
              <a:t> </a:t>
            </a:r>
            <a:r>
              <a:rPr lang="nb-NO" sz="1800">
                <a:latin typeface="Arial" pitchFamily="34"/>
              </a:rPr>
              <a:t>på</a:t>
            </a:r>
            <a:r>
              <a:rPr lang="nb-NO" sz="1800" spc="-65">
                <a:latin typeface="Arial" pitchFamily="34"/>
              </a:rPr>
              <a:t> </a:t>
            </a:r>
            <a:r>
              <a:rPr lang="nb-NO" sz="1800">
                <a:latin typeface="Arial" pitchFamily="34"/>
              </a:rPr>
              <a:t>særskilt</a:t>
            </a:r>
            <a:r>
              <a:rPr lang="nb-NO" sz="1800" spc="-40">
                <a:latin typeface="Arial" pitchFamily="34"/>
              </a:rPr>
              <a:t> </a:t>
            </a:r>
            <a:r>
              <a:rPr lang="nb-NO" sz="1800">
                <a:latin typeface="Arial" pitchFamily="34"/>
              </a:rPr>
              <a:t>tilrettelegging. Rektor</a:t>
            </a:r>
            <a:r>
              <a:rPr lang="nb-NO" sz="1800" spc="-125">
                <a:latin typeface="Arial" pitchFamily="34"/>
              </a:rPr>
              <a:t> </a:t>
            </a:r>
            <a:r>
              <a:rPr lang="nb-NO" sz="1800">
                <a:latin typeface="Arial" pitchFamily="34"/>
              </a:rPr>
              <a:t>avgjør</a:t>
            </a:r>
            <a:r>
              <a:rPr lang="nb-NO" sz="1800" spc="-150">
                <a:latin typeface="Arial" pitchFamily="34"/>
              </a:rPr>
              <a:t> </a:t>
            </a:r>
            <a:r>
              <a:rPr lang="nb-NO" sz="1800">
                <a:latin typeface="Arial" pitchFamily="34"/>
              </a:rPr>
              <a:t>også</a:t>
            </a:r>
            <a:r>
              <a:rPr lang="nb-NO" sz="1800" spc="-125">
                <a:latin typeface="Arial" pitchFamily="34"/>
              </a:rPr>
              <a:t> </a:t>
            </a:r>
            <a:r>
              <a:rPr lang="nb-NO" sz="1800">
                <a:latin typeface="Arial" pitchFamily="34"/>
              </a:rPr>
              <a:t>om</a:t>
            </a:r>
            <a:r>
              <a:rPr lang="nb-NO" sz="1800" spc="-150">
                <a:latin typeface="Arial" pitchFamily="34"/>
              </a:rPr>
              <a:t> </a:t>
            </a:r>
            <a:r>
              <a:rPr lang="nb-NO" sz="1800">
                <a:latin typeface="Arial" pitchFamily="34"/>
              </a:rPr>
              <a:t>det</a:t>
            </a:r>
            <a:r>
              <a:rPr lang="nb-NO" sz="1800" spc="-140">
                <a:latin typeface="Arial" pitchFamily="34"/>
              </a:rPr>
              <a:t> </a:t>
            </a:r>
            <a:r>
              <a:rPr lang="nb-NO" sz="1800">
                <a:latin typeface="Arial" pitchFamily="34"/>
              </a:rPr>
              <a:t>er</a:t>
            </a:r>
            <a:r>
              <a:rPr lang="nb-NO" sz="1800" spc="-145">
                <a:latin typeface="Arial" pitchFamily="34"/>
              </a:rPr>
              <a:t> </a:t>
            </a:r>
            <a:r>
              <a:rPr lang="nb-NO" sz="1800">
                <a:latin typeface="Arial" pitchFamily="34"/>
              </a:rPr>
              <a:t>behov</a:t>
            </a:r>
            <a:r>
              <a:rPr lang="nb-NO" sz="1800" spc="-145">
                <a:latin typeface="Arial" pitchFamily="34"/>
              </a:rPr>
              <a:t> </a:t>
            </a:r>
            <a:r>
              <a:rPr lang="nb-NO" sz="1800">
                <a:latin typeface="Arial" pitchFamily="34"/>
              </a:rPr>
              <a:t>for</a:t>
            </a:r>
            <a:r>
              <a:rPr lang="nb-NO" sz="1800" spc="-135">
                <a:latin typeface="Arial" pitchFamily="34"/>
              </a:rPr>
              <a:t> </a:t>
            </a:r>
            <a:r>
              <a:rPr lang="nb-NO" sz="1800">
                <a:latin typeface="Arial" pitchFamily="34"/>
              </a:rPr>
              <a:t>uttalelse</a:t>
            </a:r>
            <a:r>
              <a:rPr lang="nb-NO" sz="1800" spc="-135">
                <a:latin typeface="Arial" pitchFamily="34"/>
              </a:rPr>
              <a:t> </a:t>
            </a:r>
            <a:r>
              <a:rPr lang="nb-NO" sz="1800">
                <a:latin typeface="Arial" pitchFamily="34"/>
              </a:rPr>
              <a:t>fra</a:t>
            </a:r>
            <a:r>
              <a:rPr lang="nb-NO" sz="1800" spc="-135">
                <a:latin typeface="Arial" pitchFamily="34"/>
              </a:rPr>
              <a:t> </a:t>
            </a:r>
            <a:r>
              <a:rPr lang="nb-NO" sz="1800">
                <a:latin typeface="Arial" pitchFamily="34"/>
              </a:rPr>
              <a:t>sakkyndig</a:t>
            </a:r>
            <a:r>
              <a:rPr lang="nb-NO" sz="1800" spc="-115">
                <a:latin typeface="Arial" pitchFamily="34"/>
              </a:rPr>
              <a:t> </a:t>
            </a:r>
            <a:r>
              <a:rPr lang="nb-NO" sz="1800">
                <a:latin typeface="Arial" pitchFamily="34"/>
              </a:rPr>
              <a:t>instans. All</a:t>
            </a:r>
            <a:r>
              <a:rPr lang="nb-NO" sz="1800" spc="-160">
                <a:latin typeface="Arial" pitchFamily="34"/>
              </a:rPr>
              <a:t> </a:t>
            </a:r>
            <a:r>
              <a:rPr lang="nb-NO" sz="1800">
                <a:latin typeface="Arial" pitchFamily="34"/>
              </a:rPr>
              <a:t>tilrettelegging</a:t>
            </a:r>
            <a:r>
              <a:rPr lang="nb-NO" sz="1800" spc="-145">
                <a:latin typeface="Arial" pitchFamily="34"/>
              </a:rPr>
              <a:t> </a:t>
            </a:r>
            <a:r>
              <a:rPr lang="nb-NO" sz="1800">
                <a:latin typeface="Arial" pitchFamily="34"/>
              </a:rPr>
              <a:t>må</a:t>
            </a:r>
            <a:r>
              <a:rPr lang="nb-NO" sz="1800" spc="-145">
                <a:latin typeface="Arial" pitchFamily="34"/>
              </a:rPr>
              <a:t> </a:t>
            </a:r>
            <a:r>
              <a:rPr lang="nb-NO" sz="1800">
                <a:latin typeface="Arial" pitchFamily="34"/>
              </a:rPr>
              <a:t>være</a:t>
            </a:r>
            <a:r>
              <a:rPr lang="nb-NO" sz="1800" spc="-125">
                <a:latin typeface="Arial" pitchFamily="34"/>
              </a:rPr>
              <a:t> </a:t>
            </a:r>
            <a:r>
              <a:rPr lang="nb-NO" sz="1800">
                <a:latin typeface="Arial" pitchFamily="34"/>
              </a:rPr>
              <a:t>basert</a:t>
            </a:r>
            <a:r>
              <a:rPr lang="nb-NO" sz="1800" spc="-140">
                <a:latin typeface="Arial" pitchFamily="34"/>
              </a:rPr>
              <a:t> </a:t>
            </a:r>
            <a:r>
              <a:rPr lang="nb-NO" sz="1800">
                <a:latin typeface="Arial" pitchFamily="34"/>
              </a:rPr>
              <a:t>på</a:t>
            </a:r>
            <a:r>
              <a:rPr lang="nb-NO" sz="1800" spc="-145">
                <a:latin typeface="Arial" pitchFamily="34"/>
              </a:rPr>
              <a:t> </a:t>
            </a:r>
            <a:r>
              <a:rPr lang="nb-NO" sz="1800">
                <a:latin typeface="Arial" pitchFamily="34"/>
              </a:rPr>
              <a:t>elevens</a:t>
            </a:r>
            <a:r>
              <a:rPr lang="nb-NO" sz="1800" spc="-125">
                <a:latin typeface="Arial" pitchFamily="34"/>
              </a:rPr>
              <a:t> </a:t>
            </a:r>
            <a:r>
              <a:rPr lang="nb-NO" sz="1800">
                <a:latin typeface="Arial" pitchFamily="34"/>
              </a:rPr>
              <a:t>behov. Eleven</a:t>
            </a:r>
            <a:r>
              <a:rPr lang="nb-NO" sz="1800" spc="25">
                <a:latin typeface="Arial" pitchFamily="34"/>
              </a:rPr>
              <a:t> </a:t>
            </a:r>
            <a:r>
              <a:rPr lang="nb-NO" sz="1800">
                <a:latin typeface="Arial" pitchFamily="34"/>
              </a:rPr>
              <a:t>behøver</a:t>
            </a:r>
            <a:r>
              <a:rPr lang="nb-NO" sz="1800" spc="20">
                <a:latin typeface="Arial" pitchFamily="34"/>
              </a:rPr>
              <a:t> </a:t>
            </a:r>
            <a:r>
              <a:rPr lang="nb-NO" sz="1800">
                <a:latin typeface="Arial" pitchFamily="34"/>
              </a:rPr>
              <a:t>ikke</a:t>
            </a:r>
            <a:r>
              <a:rPr lang="nb-NO" sz="1800" spc="35">
                <a:latin typeface="Arial" pitchFamily="34"/>
              </a:rPr>
              <a:t> </a:t>
            </a:r>
            <a:r>
              <a:rPr lang="nb-NO" sz="1800">
                <a:latin typeface="Arial" pitchFamily="34"/>
              </a:rPr>
              <a:t>å</a:t>
            </a:r>
            <a:r>
              <a:rPr lang="nb-NO" sz="1800" spc="15">
                <a:latin typeface="Arial" pitchFamily="34"/>
              </a:rPr>
              <a:t> </a:t>
            </a:r>
            <a:r>
              <a:rPr lang="nb-NO" sz="1800">
                <a:latin typeface="Arial" pitchFamily="34"/>
              </a:rPr>
              <a:t>ha</a:t>
            </a:r>
            <a:r>
              <a:rPr lang="nb-NO" sz="1800" spc="20">
                <a:latin typeface="Arial" pitchFamily="34"/>
              </a:rPr>
              <a:t> </a:t>
            </a:r>
            <a:r>
              <a:rPr lang="nb-NO" sz="1800">
                <a:latin typeface="Arial" pitchFamily="34"/>
              </a:rPr>
              <a:t>enkeltvedtak</a:t>
            </a:r>
            <a:r>
              <a:rPr lang="nb-NO" sz="1800" spc="70">
                <a:latin typeface="Arial" pitchFamily="34"/>
              </a:rPr>
              <a:t> </a:t>
            </a:r>
            <a:r>
              <a:rPr lang="nb-NO" sz="1800">
                <a:latin typeface="Arial" pitchFamily="34"/>
              </a:rPr>
              <a:t>om</a:t>
            </a:r>
            <a:r>
              <a:rPr lang="nb-NO" sz="1800" spc="15">
                <a:latin typeface="Arial" pitchFamily="34"/>
              </a:rPr>
              <a:t> </a:t>
            </a:r>
            <a:r>
              <a:rPr lang="nb-NO" sz="1800">
                <a:latin typeface="Arial" pitchFamily="34"/>
              </a:rPr>
              <a:t>spesialundervisning</a:t>
            </a:r>
            <a:r>
              <a:rPr lang="nb-NO" sz="1800" spc="65">
                <a:latin typeface="Arial" pitchFamily="34"/>
              </a:rPr>
              <a:t> </a:t>
            </a:r>
            <a:r>
              <a:rPr lang="nb-NO" sz="1800">
                <a:latin typeface="Arial" pitchFamily="34"/>
              </a:rPr>
              <a:t>for</a:t>
            </a:r>
            <a:r>
              <a:rPr lang="nb-NO" sz="1800" spc="35">
                <a:latin typeface="Arial" pitchFamily="34"/>
              </a:rPr>
              <a:t> </a:t>
            </a:r>
            <a:r>
              <a:rPr lang="nb-NO" sz="1800">
                <a:latin typeface="Arial" pitchFamily="34"/>
              </a:rPr>
              <a:t>å</a:t>
            </a:r>
            <a:r>
              <a:rPr lang="nb-NO" sz="1800" spc="10">
                <a:latin typeface="Arial" pitchFamily="34"/>
              </a:rPr>
              <a:t> </a:t>
            </a:r>
            <a:r>
              <a:rPr lang="nb-NO" sz="1800">
                <a:latin typeface="Arial" pitchFamily="34"/>
              </a:rPr>
              <a:t>søke. </a:t>
            </a:r>
            <a:r>
              <a:rPr lang="nb-NO" sz="1800" spc="-625">
                <a:latin typeface="Arial" pitchFamily="34"/>
              </a:rPr>
              <a:t> </a:t>
            </a:r>
            <a:r>
              <a:rPr lang="nb-NO" sz="1800">
                <a:latin typeface="Arial" pitchFamily="34"/>
              </a:rPr>
              <a:t>Rektors</a:t>
            </a:r>
            <a:r>
              <a:rPr lang="nb-NO" sz="1800" spc="-80">
                <a:latin typeface="Arial" pitchFamily="34"/>
              </a:rPr>
              <a:t> </a:t>
            </a:r>
            <a:r>
              <a:rPr lang="nb-NO" sz="1800">
                <a:latin typeface="Arial" pitchFamily="34"/>
              </a:rPr>
              <a:t>avgjørelse</a:t>
            </a:r>
            <a:r>
              <a:rPr lang="nb-NO" sz="1800" spc="-75">
                <a:latin typeface="Arial" pitchFamily="34"/>
              </a:rPr>
              <a:t> </a:t>
            </a:r>
            <a:r>
              <a:rPr lang="nb-NO" sz="1800">
                <a:latin typeface="Arial" pitchFamily="34"/>
              </a:rPr>
              <a:t>kan</a:t>
            </a:r>
            <a:r>
              <a:rPr lang="nb-NO" sz="1800" spc="-105">
                <a:latin typeface="Arial" pitchFamily="34"/>
              </a:rPr>
              <a:t> </a:t>
            </a:r>
            <a:r>
              <a:rPr lang="nb-NO" sz="1800">
                <a:latin typeface="Arial" pitchFamily="34"/>
              </a:rPr>
              <a:t>påklages</a:t>
            </a:r>
            <a:r>
              <a:rPr lang="nb-NO" sz="1800" spc="-105">
                <a:latin typeface="Arial" pitchFamily="34"/>
              </a:rPr>
              <a:t> </a:t>
            </a:r>
            <a:r>
              <a:rPr lang="nb-NO" sz="1800">
                <a:latin typeface="Arial" pitchFamily="34"/>
              </a:rPr>
              <a:t>til</a:t>
            </a:r>
            <a:r>
              <a:rPr lang="nb-NO" sz="1800" spc="-120">
                <a:latin typeface="Arial" pitchFamily="34"/>
              </a:rPr>
              <a:t> </a:t>
            </a:r>
            <a:r>
              <a:rPr lang="nb-NO" sz="1800">
                <a:latin typeface="Arial" pitchFamily="34"/>
              </a:rPr>
              <a:t>Statsforvalteren.</a:t>
            </a:r>
            <a:br>
              <a:rPr lang="nb-NO" sz="1800">
                <a:latin typeface="Arial" pitchFamily="34"/>
              </a:rPr>
            </a:br>
            <a:r>
              <a:rPr lang="nb-NO" sz="1200" u="sng">
                <a:solidFill>
                  <a:srgbClr val="0000FF"/>
                </a:solidFill>
                <a:latin typeface="Arial" pitchFamily="34"/>
                <a:hlinkClick r:id="rId2">
                  <a:extLst>
                    <a:ext uri="{A12FA001-AC4F-418D-AE19-62706E023703}">
                      <ahyp:hlinkClr xmlns:ahyp="http://schemas.microsoft.com/office/drawing/2018/hyperlinkcolor" val="tx"/>
                    </a:ext>
                  </a:extLst>
                </a:hlinkClick>
              </a:rPr>
              <a:t>Forskrift</a:t>
            </a:r>
            <a:r>
              <a:rPr lang="nb-NO" sz="1200" u="sng" spc="45">
                <a:solidFill>
                  <a:srgbClr val="0000FF"/>
                </a:solidFill>
                <a:latin typeface="Arial" pitchFamily="34"/>
                <a:hlinkClick r:id="rId2">
                  <a:extLst>
                    <a:ext uri="{A12FA001-AC4F-418D-AE19-62706E023703}">
                      <ahyp:hlinkClr xmlns:ahyp="http://schemas.microsoft.com/office/drawing/2018/hyperlinkcolor" val="tx"/>
                    </a:ext>
                  </a:extLst>
                </a:hlinkClick>
              </a:rPr>
              <a:t> </a:t>
            </a:r>
            <a:r>
              <a:rPr lang="nb-NO" sz="1200" u="sng">
                <a:solidFill>
                  <a:srgbClr val="0000FF"/>
                </a:solidFill>
                <a:latin typeface="Arial" pitchFamily="34"/>
                <a:hlinkClick r:id="rId2">
                  <a:extLst>
                    <a:ext uri="{A12FA001-AC4F-418D-AE19-62706E023703}">
                      <ahyp:hlinkClr xmlns:ahyp="http://schemas.microsoft.com/office/drawing/2018/hyperlinkcolor" val="tx"/>
                    </a:ext>
                  </a:extLst>
                </a:hlinkClick>
              </a:rPr>
              <a:t>til</a:t>
            </a:r>
            <a:r>
              <a:rPr lang="nb-NO" sz="1200" u="sng" spc="40">
                <a:solidFill>
                  <a:srgbClr val="0000FF"/>
                </a:solidFill>
                <a:latin typeface="Arial" pitchFamily="34"/>
                <a:hlinkClick r:id="rId2">
                  <a:extLst>
                    <a:ext uri="{A12FA001-AC4F-418D-AE19-62706E023703}">
                      <ahyp:hlinkClr xmlns:ahyp="http://schemas.microsoft.com/office/drawing/2018/hyperlinkcolor" val="tx"/>
                    </a:ext>
                  </a:extLst>
                </a:hlinkClick>
              </a:rPr>
              <a:t> </a:t>
            </a:r>
            <a:r>
              <a:rPr lang="nb-NO" sz="1200" u="sng">
                <a:solidFill>
                  <a:srgbClr val="0000FF"/>
                </a:solidFill>
                <a:latin typeface="Arial" pitchFamily="34"/>
                <a:hlinkClick r:id="rId2">
                  <a:extLst>
                    <a:ext uri="{A12FA001-AC4F-418D-AE19-62706E023703}">
                      <ahyp:hlinkClr xmlns:ahyp="http://schemas.microsoft.com/office/drawing/2018/hyperlinkcolor" val="tx"/>
                    </a:ext>
                  </a:extLst>
                </a:hlinkClick>
              </a:rPr>
              <a:t>opplæringsloven</a:t>
            </a:r>
            <a:r>
              <a:rPr lang="nb-NO" sz="1200" u="sng" spc="20">
                <a:solidFill>
                  <a:srgbClr val="0000FF"/>
                </a:solidFill>
                <a:latin typeface="Arial" pitchFamily="34"/>
                <a:hlinkClick r:id="rId2">
                  <a:extLst>
                    <a:ext uri="{A12FA001-AC4F-418D-AE19-62706E023703}">
                      <ahyp:hlinkClr xmlns:ahyp="http://schemas.microsoft.com/office/drawing/2018/hyperlinkcolor" val="tx"/>
                    </a:ext>
                  </a:extLst>
                </a:hlinkClick>
              </a:rPr>
              <a:t> </a:t>
            </a:r>
            <a:r>
              <a:rPr lang="nb-NO" sz="1200" u="sng">
                <a:solidFill>
                  <a:srgbClr val="0000FF"/>
                </a:solidFill>
                <a:latin typeface="Arial" pitchFamily="34"/>
                <a:hlinkClick r:id="rId2">
                  <a:extLst>
                    <a:ext uri="{A12FA001-AC4F-418D-AE19-62706E023703}">
                      <ahyp:hlinkClr xmlns:ahyp="http://schemas.microsoft.com/office/drawing/2018/hyperlinkcolor" val="tx"/>
                    </a:ext>
                  </a:extLst>
                </a:hlinkClick>
              </a:rPr>
              <a:t>§</a:t>
            </a:r>
            <a:r>
              <a:rPr lang="nb-NO" sz="1200" u="sng" spc="90">
                <a:solidFill>
                  <a:srgbClr val="0000FF"/>
                </a:solidFill>
                <a:latin typeface="Arial" pitchFamily="34"/>
                <a:hlinkClick r:id="rId2">
                  <a:extLst>
                    <a:ext uri="{A12FA001-AC4F-418D-AE19-62706E023703}">
                      <ahyp:hlinkClr xmlns:ahyp="http://schemas.microsoft.com/office/drawing/2018/hyperlinkcolor" val="tx"/>
                    </a:ext>
                  </a:extLst>
                </a:hlinkClick>
              </a:rPr>
              <a:t> </a:t>
            </a:r>
            <a:r>
              <a:rPr lang="nb-NO" sz="1200" u="sng">
                <a:solidFill>
                  <a:srgbClr val="0000FF"/>
                </a:solidFill>
                <a:latin typeface="Arial" pitchFamily="34"/>
                <a:hlinkClick r:id="rId2">
                  <a:extLst>
                    <a:ext uri="{A12FA001-AC4F-418D-AE19-62706E023703}">
                      <ahyp:hlinkClr xmlns:ahyp="http://schemas.microsoft.com/office/drawing/2018/hyperlinkcolor" val="tx"/>
                    </a:ext>
                  </a:extLst>
                </a:hlinkClick>
              </a:rPr>
              <a:t>3-29</a:t>
            </a:r>
            <a:r>
              <a:rPr lang="nb-NO" sz="1200" spc="-535">
                <a:latin typeface="Arial" pitchFamily="34"/>
              </a:rPr>
              <a:t> </a:t>
            </a:r>
            <a:r>
              <a:rPr lang="nb-NO" sz="1200" u="sng">
                <a:solidFill>
                  <a:srgbClr val="0000FF"/>
                </a:solidFill>
                <a:latin typeface="Arial" pitchFamily="34"/>
                <a:hlinkClick r:id="rId3">
                  <a:extLst>
                    <a:ext uri="{A12FA001-AC4F-418D-AE19-62706E023703}">
                      <ahyp:hlinkClr xmlns:ahyp="http://schemas.microsoft.com/office/drawing/2018/hyperlinkcolor" val="tx"/>
                    </a:ext>
                  </a:extLst>
                </a:hlinkClick>
              </a:rPr>
              <a:t>https://www.udir.no/regelverkstolkninger/opplaring/vurdering/udir-2-2020-individuell-vurdering/</a:t>
            </a:r>
            <a:endParaRPr lang="nb-NO" sz="1200">
              <a:latin typeface="Arial" pitchFamily="34"/>
            </a:endParaRPr>
          </a:p>
          <a:p>
            <a:pPr lvl="0">
              <a:lnSpc>
                <a:spcPct val="100000"/>
              </a:lnSpc>
            </a:pPr>
            <a:endParaRPr lang="nb-NO" sz="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0BB3C7F6-79D7-2EB2-7212-BFF4E0F8391E}"/>
              </a:ext>
            </a:extLst>
          </p:cNvPr>
          <p:cNvSpPr txBox="1"/>
          <p:nvPr/>
        </p:nvSpPr>
        <p:spPr>
          <a:xfrm>
            <a:off x="780175" y="318778"/>
            <a:ext cx="10242962" cy="4733409"/>
          </a:xfrm>
          <a:prstGeom prst="rect">
            <a:avLst/>
          </a:prstGeom>
          <a:noFill/>
          <a:ln cap="flat">
            <a:noFill/>
          </a:ln>
        </p:spPr>
        <p:txBody>
          <a:bodyPr vert="horz" wrap="square" lIns="91440" tIns="45720" rIns="91440" bIns="45720" anchor="t" anchorCtr="0" compatLnSpc="1">
            <a:spAutoFit/>
          </a:bodyPr>
          <a:lstStyle/>
          <a:p>
            <a:pPr marL="695328" marR="0" lvl="0" indent="0" algn="l" defTabSz="457200" rtl="0" fontAlgn="auto" hangingPunct="1">
              <a:lnSpc>
                <a:spcPct val="100000"/>
              </a:lnSpc>
              <a:spcBef>
                <a:spcPts val="695"/>
              </a:spcBef>
              <a:spcAft>
                <a:spcPts val="0"/>
              </a:spcAft>
              <a:buNone/>
              <a:tabLst/>
              <a:defRPr sz="1800" b="0" i="0" u="none" strike="noStrike" kern="0" cap="none" spc="0" baseline="0">
                <a:solidFill>
                  <a:srgbClr val="000000"/>
                </a:solidFill>
                <a:uFillTx/>
              </a:defRPr>
            </a:pPr>
            <a:r>
              <a:rPr lang="nb-NO" sz="2800" b="0" i="0" u="sng" strike="noStrike" kern="1200" cap="none" spc="0" baseline="0">
                <a:solidFill>
                  <a:srgbClr val="5B9BD5"/>
                </a:solidFill>
                <a:uFillTx/>
                <a:latin typeface="Arial" pitchFamily="34"/>
                <a:ea typeface="Arial" pitchFamily="34"/>
              </a:rPr>
              <a:t>Hva</a:t>
            </a:r>
            <a:r>
              <a:rPr lang="nb-NO" sz="2800" b="0" i="0" u="sng" strike="noStrike" kern="1200" cap="none" spc="55"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kan</a:t>
            </a:r>
            <a:r>
              <a:rPr lang="nb-NO" sz="2800" b="0" i="0" u="sng" strike="noStrike" kern="1200" cap="none" spc="55"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man</a:t>
            </a:r>
            <a:r>
              <a:rPr lang="nb-NO" sz="2800" b="0" i="0" u="sng" strike="noStrike" kern="1200" cap="none" spc="55"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søke</a:t>
            </a:r>
            <a:r>
              <a:rPr lang="nb-NO" sz="2800" b="0" i="0" u="sng" strike="noStrike" kern="1200" cap="none" spc="50"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om?</a:t>
            </a:r>
          </a:p>
          <a:p>
            <a:pPr marL="695328" marR="0" lvl="0" indent="0" algn="l" defTabSz="457200" rtl="0" fontAlgn="auto" hangingPunct="1">
              <a:lnSpc>
                <a:spcPct val="100000"/>
              </a:lnSpc>
              <a:spcBef>
                <a:spcPts val="695"/>
              </a:spcBef>
              <a:spcAft>
                <a:spcPts val="0"/>
              </a:spcAft>
              <a:buNone/>
              <a:tabLst/>
              <a:defRPr sz="1800" b="0" i="0" u="none" strike="noStrike" kern="0" cap="none" spc="0" baseline="0">
                <a:solidFill>
                  <a:srgbClr val="000000"/>
                </a:solidFill>
                <a:uFillTx/>
              </a:defRPr>
            </a:pPr>
            <a:endParaRPr lang="nb-NO" sz="1100" b="0" i="0" u="sng" strike="noStrike" kern="1200" cap="none" spc="0" baseline="0">
              <a:solidFill>
                <a:srgbClr val="5B9BD5"/>
              </a:solidFill>
              <a:uFillTx/>
              <a:latin typeface="Arial" pitchFamily="34"/>
              <a:ea typeface="Arial" pitchFamily="34"/>
            </a:endParaRPr>
          </a:p>
          <a:p>
            <a:pPr marL="742950" marR="0" lvl="1" indent="-285750" algn="l" defTabSz="457200" rtl="0" fontAlgn="auto" hangingPunct="1">
              <a:lnSpc>
                <a:spcPct val="100000"/>
              </a:lnSpc>
              <a:spcBef>
                <a:spcPts val="455"/>
              </a:spcBef>
              <a:spcAft>
                <a:spcPts val="0"/>
              </a:spcAft>
              <a:buSzPct val="100000"/>
              <a:buFont typeface="Arial" pitchFamily="34"/>
              <a:buChar char="•"/>
              <a:tabLst>
                <a:tab pos="1349370" algn="l"/>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Wingdings" pitchFamily="2"/>
                <a:cs typeface="Wingdings" pitchFamily="2"/>
              </a:rPr>
              <a:t>utvidet</a:t>
            </a:r>
            <a:r>
              <a:rPr lang="nb-NO" sz="1800" b="0" i="0" u="none" strike="noStrike" kern="1200" cap="none" spc="-80" baseline="0">
                <a:solidFill>
                  <a:srgbClr val="000000"/>
                </a:solidFill>
                <a:uFillTx/>
                <a:latin typeface="Arial" pitchFamily="34"/>
                <a:ea typeface="Wingdings" pitchFamily="2"/>
                <a:cs typeface="Wingdings" pitchFamily="2"/>
              </a:rPr>
              <a:t> </a:t>
            </a:r>
            <a:r>
              <a:rPr lang="nb-NO" sz="1800" b="0" i="0" u="none" strike="noStrike" kern="1200" cap="none" spc="0" baseline="0">
                <a:solidFill>
                  <a:srgbClr val="000000"/>
                </a:solidFill>
                <a:uFillTx/>
                <a:latin typeface="Arial" pitchFamily="34"/>
                <a:ea typeface="Wingdings" pitchFamily="2"/>
                <a:cs typeface="Wingdings" pitchFamily="2"/>
              </a:rPr>
              <a:t>tid</a:t>
            </a:r>
          </a:p>
          <a:p>
            <a:pPr marL="742950" marR="0" lvl="1" indent="-285750" algn="l" defTabSz="457200" rtl="0" fontAlgn="auto" hangingPunct="1">
              <a:lnSpc>
                <a:spcPct val="100000"/>
              </a:lnSpc>
              <a:spcBef>
                <a:spcPts val="535"/>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0" baseline="0">
                <a:solidFill>
                  <a:srgbClr val="2F2F2F"/>
                </a:solidFill>
                <a:uFillTx/>
                <a:latin typeface="Trebuchet MS" pitchFamily="34"/>
                <a:ea typeface="Wingdings" pitchFamily="2"/>
                <a:cs typeface="Wingdings" pitchFamily="2"/>
              </a:rPr>
              <a:t>få</a:t>
            </a:r>
            <a:r>
              <a:rPr lang="nb-NO" sz="1800" b="0" i="0" u="none" strike="noStrike" kern="1200" cap="none" spc="-1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lest</a:t>
            </a:r>
            <a:r>
              <a:rPr lang="nb-NO" sz="1800" b="0" i="0" u="none" strike="noStrike" kern="1200" cap="none" spc="-10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opp</a:t>
            </a:r>
            <a:r>
              <a:rPr lang="nb-NO" sz="1800" b="0" i="0" u="none" strike="noStrike" kern="1200" cap="none" spc="-9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oppgaveteksten</a:t>
            </a:r>
            <a:endParaRPr lang="nb-NO" sz="1800" b="0" i="0" u="none" strike="noStrike" kern="1200" cap="none" spc="0" baseline="0">
              <a:solidFill>
                <a:srgbClr val="000000"/>
              </a:solidFill>
              <a:uFillTx/>
              <a:latin typeface="Arial" pitchFamily="34"/>
              <a:ea typeface="Wingdings" pitchFamily="2"/>
              <a:cs typeface="Wingdings" pitchFamily="2"/>
            </a:endParaRPr>
          </a:p>
          <a:p>
            <a:pPr marL="742950" marR="0" lvl="1" indent="-285750" algn="l" defTabSz="457200" rtl="0" fontAlgn="auto" hangingPunct="1">
              <a:lnSpc>
                <a:spcPct val="100000"/>
              </a:lnSpc>
              <a:spcBef>
                <a:spcPts val="400"/>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5" baseline="0">
                <a:solidFill>
                  <a:srgbClr val="2F2F2F"/>
                </a:solidFill>
                <a:uFillTx/>
                <a:latin typeface="Trebuchet MS" pitchFamily="34"/>
                <a:ea typeface="Wingdings" pitchFamily="2"/>
                <a:cs typeface="Wingdings" pitchFamily="2"/>
              </a:rPr>
              <a:t>få</a:t>
            </a:r>
            <a:r>
              <a:rPr lang="nb-NO" sz="1800" b="0" i="0" u="none" strike="noStrike" kern="1200" cap="none" spc="-170" baseline="0">
                <a:solidFill>
                  <a:srgbClr val="2F2F2F"/>
                </a:solidFill>
                <a:uFillTx/>
                <a:latin typeface="Trebuchet MS" pitchFamily="34"/>
                <a:ea typeface="Wingdings" pitchFamily="2"/>
                <a:cs typeface="Wingdings" pitchFamily="2"/>
              </a:rPr>
              <a:t> </a:t>
            </a:r>
            <a:r>
              <a:rPr lang="nb-NO" sz="1800" b="0" i="0" u="none" strike="noStrike" kern="1200" cap="none" spc="-5" baseline="0">
                <a:solidFill>
                  <a:srgbClr val="2F2F2F"/>
                </a:solidFill>
                <a:uFillTx/>
                <a:latin typeface="Trebuchet MS" pitchFamily="34"/>
                <a:ea typeface="Wingdings" pitchFamily="2"/>
                <a:cs typeface="Wingdings" pitchFamily="2"/>
              </a:rPr>
              <a:t>oppgaven</a:t>
            </a:r>
            <a:r>
              <a:rPr lang="nb-NO" sz="1800" b="0" i="0" u="none" strike="noStrike" kern="1200" cap="none" spc="-150" baseline="0">
                <a:solidFill>
                  <a:srgbClr val="2F2F2F"/>
                </a:solidFill>
                <a:uFillTx/>
                <a:latin typeface="Trebuchet MS" pitchFamily="34"/>
                <a:ea typeface="Wingdings" pitchFamily="2"/>
                <a:cs typeface="Wingdings" pitchFamily="2"/>
              </a:rPr>
              <a:t> </a:t>
            </a:r>
            <a:r>
              <a:rPr lang="nb-NO" sz="1800" b="0" i="0" u="none" strike="noStrike" kern="1200" cap="none" spc="-5" baseline="0">
                <a:solidFill>
                  <a:srgbClr val="2F2F2F"/>
                </a:solidFill>
                <a:uFillTx/>
                <a:latin typeface="Trebuchet MS" pitchFamily="34"/>
                <a:ea typeface="Wingdings" pitchFamily="2"/>
                <a:cs typeface="Wingdings" pitchFamily="2"/>
              </a:rPr>
              <a:t>på</a:t>
            </a:r>
            <a:r>
              <a:rPr lang="nb-NO" sz="1800" b="0" i="0" u="none" strike="noStrike" kern="1200" cap="none" spc="-170" baseline="0">
                <a:solidFill>
                  <a:srgbClr val="2F2F2F"/>
                </a:solidFill>
                <a:uFillTx/>
                <a:latin typeface="Trebuchet MS" pitchFamily="34"/>
                <a:ea typeface="Wingdings" pitchFamily="2"/>
                <a:cs typeface="Wingdings" pitchFamily="2"/>
              </a:rPr>
              <a:t> </a:t>
            </a:r>
            <a:r>
              <a:rPr lang="nb-NO" sz="1800" b="0" i="0" u="none" strike="noStrike" kern="1200" cap="none" spc="-5" baseline="0">
                <a:solidFill>
                  <a:srgbClr val="2F2F2F"/>
                </a:solidFill>
                <a:uFillTx/>
                <a:latin typeface="Trebuchet MS" pitchFamily="34"/>
                <a:ea typeface="Wingdings" pitchFamily="2"/>
                <a:cs typeface="Wingdings" pitchFamily="2"/>
              </a:rPr>
              <a:t>tegnspråk</a:t>
            </a:r>
            <a:r>
              <a:rPr lang="nb-NO" sz="1800" b="0" i="0" u="none" strike="noStrike" kern="1200" cap="none" spc="-155" baseline="0">
                <a:solidFill>
                  <a:srgbClr val="2F2F2F"/>
                </a:solidFill>
                <a:uFillTx/>
                <a:latin typeface="Trebuchet MS" pitchFamily="34"/>
                <a:ea typeface="Wingdings" pitchFamily="2"/>
                <a:cs typeface="Wingdings" pitchFamily="2"/>
              </a:rPr>
              <a:t> </a:t>
            </a:r>
            <a:r>
              <a:rPr lang="nb-NO" sz="1800" b="0" i="0" u="none" strike="noStrike" kern="1200" cap="none" spc="-5" baseline="0">
                <a:solidFill>
                  <a:srgbClr val="2F2F2F"/>
                </a:solidFill>
                <a:uFillTx/>
                <a:latin typeface="Trebuchet MS" pitchFamily="34"/>
                <a:ea typeface="Wingdings" pitchFamily="2"/>
                <a:cs typeface="Wingdings" pitchFamily="2"/>
              </a:rPr>
              <a:t>eller</a:t>
            </a:r>
            <a:r>
              <a:rPr lang="nb-NO" sz="1800" b="0" i="0" u="none" strike="noStrike" kern="1200" cap="none" spc="-15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punktskrift</a:t>
            </a:r>
            <a:endParaRPr lang="nb-NO" sz="1800" b="0" i="0" u="none" strike="noStrike" kern="1200" cap="none" spc="0" baseline="0">
              <a:solidFill>
                <a:srgbClr val="000000"/>
              </a:solidFill>
              <a:uFillTx/>
              <a:latin typeface="Arial" pitchFamily="34"/>
              <a:ea typeface="Wingdings" pitchFamily="2"/>
              <a:cs typeface="Wingdings" pitchFamily="2"/>
            </a:endParaRPr>
          </a:p>
          <a:p>
            <a:pPr marL="742950" marR="0" lvl="1" indent="-285750" algn="l" defTabSz="457200" rtl="0" fontAlgn="auto" hangingPunct="1">
              <a:lnSpc>
                <a:spcPct val="100000"/>
              </a:lnSpc>
              <a:spcBef>
                <a:spcPts val="390"/>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0" baseline="0">
                <a:solidFill>
                  <a:srgbClr val="2F2F2F"/>
                </a:solidFill>
                <a:uFillTx/>
                <a:latin typeface="Trebuchet MS" pitchFamily="34"/>
                <a:ea typeface="Wingdings" pitchFamily="2"/>
                <a:cs typeface="Wingdings" pitchFamily="2"/>
              </a:rPr>
              <a:t>få</a:t>
            </a:r>
            <a:r>
              <a:rPr lang="nb-NO" sz="1800" b="0" i="0" u="none" strike="noStrike" kern="1200" cap="none" spc="-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bruke</a:t>
            </a:r>
            <a:r>
              <a:rPr lang="nb-NO" sz="1800" b="0" i="0" u="none" strike="noStrike" kern="1200" cap="none" spc="1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tale</a:t>
            </a:r>
            <a:r>
              <a:rPr lang="nb-NO" sz="1800" b="0" i="0" u="none" strike="noStrike" kern="1200" cap="none" spc="-1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til</a:t>
            </a:r>
            <a:r>
              <a:rPr lang="nb-NO" sz="1800" b="0" i="0" u="none" strike="noStrike" kern="1200" cap="none" spc="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tekst-program</a:t>
            </a:r>
            <a:endParaRPr lang="nb-NO" sz="1800" b="0" i="0" u="none" strike="noStrike" kern="1200" cap="none" spc="0" baseline="0">
              <a:solidFill>
                <a:srgbClr val="000000"/>
              </a:solidFill>
              <a:uFillTx/>
              <a:latin typeface="Arial" pitchFamily="34"/>
              <a:ea typeface="Wingdings" pitchFamily="2"/>
              <a:cs typeface="Wingdings" pitchFamily="2"/>
            </a:endParaRPr>
          </a:p>
          <a:p>
            <a:pPr marL="742950" marR="0" lvl="1" indent="-285750" algn="l" defTabSz="457200" rtl="0" fontAlgn="auto" hangingPunct="1">
              <a:lnSpc>
                <a:spcPct val="100000"/>
              </a:lnSpc>
              <a:spcBef>
                <a:spcPts val="395"/>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0" baseline="0">
                <a:solidFill>
                  <a:srgbClr val="2F2F2F"/>
                </a:solidFill>
                <a:uFillTx/>
                <a:latin typeface="Trebuchet MS" pitchFamily="34"/>
                <a:ea typeface="Wingdings" pitchFamily="2"/>
                <a:cs typeface="Wingdings" pitchFamily="2"/>
              </a:rPr>
              <a:t>annet</a:t>
            </a:r>
            <a:endParaRPr lang="nb-NO" sz="1800" b="0" i="0" u="none" strike="noStrike" kern="1200" cap="none" spc="0" baseline="0">
              <a:solidFill>
                <a:srgbClr val="000000"/>
              </a:solidFill>
              <a:uFillTx/>
              <a:latin typeface="Arial" pitchFamily="34"/>
              <a:ea typeface="Wingdings" pitchFamily="2"/>
              <a:cs typeface="Wingdings" pitchFamily="2"/>
            </a:endParaRPr>
          </a:p>
          <a:p>
            <a:pPr marL="695328" marR="0" lvl="0" indent="0" algn="l" defTabSz="457200" rtl="0" fontAlgn="auto" hangingPunct="1">
              <a:lnSpc>
                <a:spcPct val="100000"/>
              </a:lnSpc>
              <a:spcBef>
                <a:spcPts val="1765"/>
              </a:spcBef>
              <a:spcAft>
                <a:spcPts val="0"/>
              </a:spcAft>
              <a:buNone/>
              <a:tabLst/>
              <a:defRPr sz="1800" b="0" i="0" u="none" strike="noStrike" kern="0" cap="none" spc="0" baseline="0">
                <a:solidFill>
                  <a:srgbClr val="000000"/>
                </a:solidFill>
                <a:uFillTx/>
              </a:defRPr>
            </a:pPr>
            <a:r>
              <a:rPr lang="nb-NO" sz="2800" b="0" i="0" u="sng" strike="noStrike" kern="1200" cap="none" spc="0" baseline="0">
                <a:solidFill>
                  <a:srgbClr val="5B9BD5"/>
                </a:solidFill>
                <a:uFillTx/>
                <a:latin typeface="Arial" pitchFamily="34"/>
                <a:ea typeface="Arial" pitchFamily="34"/>
              </a:rPr>
              <a:t>Tilrettelegging</a:t>
            </a:r>
            <a:r>
              <a:rPr lang="nb-NO" sz="2800" b="0" i="0" u="sng" strike="noStrike" kern="1200" cap="none" spc="100"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må</a:t>
            </a:r>
            <a:r>
              <a:rPr lang="nb-NO" sz="2800" b="0" i="0" u="sng" strike="noStrike" kern="1200" cap="none" spc="65"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imidlertid</a:t>
            </a:r>
            <a:r>
              <a:rPr lang="nb-NO" sz="2800" b="0" i="0" u="sng" strike="noStrike" kern="1200" cap="none" spc="85" baseline="0">
                <a:solidFill>
                  <a:srgbClr val="5B9BD5"/>
                </a:solidFill>
                <a:uFillTx/>
                <a:latin typeface="Arial" pitchFamily="34"/>
                <a:ea typeface="Arial" pitchFamily="34"/>
              </a:rPr>
              <a:t> </a:t>
            </a:r>
            <a:r>
              <a:rPr lang="nb-NO" sz="2800" b="0" i="0" u="sng" strike="noStrike" kern="1200" cap="none" spc="0" baseline="0">
                <a:solidFill>
                  <a:srgbClr val="5B9BD5"/>
                </a:solidFill>
                <a:uFillTx/>
                <a:latin typeface="Arial" pitchFamily="34"/>
                <a:ea typeface="Arial" pitchFamily="34"/>
              </a:rPr>
              <a:t>ikke:</a:t>
            </a:r>
            <a:endParaRPr lang="nb-NO" sz="1100" b="0" i="0" u="sng" strike="noStrike" kern="1200" cap="none" spc="0" baseline="0">
              <a:solidFill>
                <a:srgbClr val="5B9BD5"/>
              </a:solidFill>
              <a:uFillTx/>
              <a:latin typeface="Arial" pitchFamily="34"/>
              <a:ea typeface="Arial" pitchFamily="34"/>
            </a:endParaRPr>
          </a:p>
          <a:p>
            <a:pPr marL="742950" marR="0" lvl="1" indent="-285750" algn="l" defTabSz="457200" rtl="0" fontAlgn="auto" hangingPunct="1">
              <a:lnSpc>
                <a:spcPct val="100000"/>
              </a:lnSpc>
              <a:spcBef>
                <a:spcPts val="570"/>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0" baseline="0">
                <a:solidFill>
                  <a:srgbClr val="2F2F2F"/>
                </a:solidFill>
                <a:uFillTx/>
                <a:latin typeface="Trebuchet MS" pitchFamily="34"/>
                <a:ea typeface="Wingdings" pitchFamily="2"/>
                <a:cs typeface="Wingdings" pitchFamily="2"/>
              </a:rPr>
              <a:t>gi</a:t>
            </a:r>
            <a:r>
              <a:rPr lang="nb-NO" sz="1800" b="0" i="0" u="none" strike="noStrike" kern="1200" cap="none" spc="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eleven</a:t>
            </a:r>
            <a:r>
              <a:rPr lang="nb-NO" sz="1800" b="0" i="0" u="none" strike="noStrike" kern="1200" cap="none" spc="8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fordeler</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framfor</a:t>
            </a:r>
            <a:r>
              <a:rPr lang="nb-NO" sz="1800" b="0" i="0" u="none" strike="noStrike" kern="1200" cap="none" spc="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de</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elevene</a:t>
            </a:r>
            <a:r>
              <a:rPr lang="nb-NO" sz="1800" b="0" i="0" u="none" strike="noStrike" kern="1200" cap="none" spc="8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som</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ikke</a:t>
            </a:r>
            <a:r>
              <a:rPr lang="nb-NO" sz="1800" b="0" i="0" u="none" strike="noStrike" kern="1200" cap="none" spc="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har</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tilrettelegging</a:t>
            </a:r>
            <a:endParaRPr lang="nb-NO" sz="1800" b="0" i="0" u="none" strike="noStrike" kern="1200" cap="none" spc="0" baseline="0">
              <a:solidFill>
                <a:srgbClr val="000000"/>
              </a:solidFill>
              <a:uFillTx/>
              <a:latin typeface="Arial" pitchFamily="34"/>
              <a:ea typeface="Wingdings" pitchFamily="2"/>
              <a:cs typeface="Wingdings" pitchFamily="2"/>
            </a:endParaRPr>
          </a:p>
          <a:p>
            <a:pPr marL="742950" marR="0" lvl="1" indent="-285750" algn="l" defTabSz="457200" rtl="0" fontAlgn="auto" hangingPunct="1">
              <a:lnSpc>
                <a:spcPct val="100000"/>
              </a:lnSpc>
              <a:spcBef>
                <a:spcPts val="395"/>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1200" cap="none" spc="0" baseline="0">
                <a:solidFill>
                  <a:srgbClr val="2F2F2F"/>
                </a:solidFill>
                <a:uFillTx/>
                <a:latin typeface="Trebuchet MS" pitchFamily="34"/>
                <a:ea typeface="Wingdings" pitchFamily="2"/>
                <a:cs typeface="Wingdings" pitchFamily="2"/>
              </a:rPr>
              <a:t>være så</a:t>
            </a:r>
            <a:r>
              <a:rPr lang="nb-NO" sz="1800" b="0" i="0" u="none" strike="noStrike" kern="1200" cap="none" spc="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omfattende</a:t>
            </a:r>
            <a:r>
              <a:rPr lang="nb-NO" sz="1800" b="0" i="0" u="none" strike="noStrike" kern="1200" cap="none" spc="2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at</a:t>
            </a:r>
            <a:r>
              <a:rPr lang="nb-NO" sz="1800" b="0" i="0" u="none" strike="noStrike" kern="1200" cap="none" spc="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eleven</a:t>
            </a:r>
            <a:r>
              <a:rPr lang="nb-NO" sz="1800" b="0" i="0" u="none" strike="noStrike" kern="1200" cap="none" spc="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ikke</a:t>
            </a:r>
            <a:r>
              <a:rPr lang="nb-NO" sz="1800" b="0" i="0" u="none" strike="noStrike" kern="1200" cap="none" spc="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blir</a:t>
            </a:r>
            <a:r>
              <a:rPr lang="nb-NO" sz="1800" b="0" i="0" u="none" strike="noStrike" kern="1200" cap="none" spc="1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prøvd</a:t>
            </a:r>
            <a:r>
              <a:rPr lang="nb-NO" sz="1800" b="0" i="0" u="none" strike="noStrike" kern="1200" cap="none" spc="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a:t>
            </a:r>
            <a:r>
              <a:rPr lang="nb-NO" sz="1800" b="0" i="0" u="none" strike="noStrike" kern="1200" cap="none" spc="1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alle</a:t>
            </a:r>
            <a:r>
              <a:rPr lang="nb-NO" sz="1800" b="0" i="0" u="none" strike="noStrike" kern="0" cap="none" spc="0" baseline="0">
                <a:solidFill>
                  <a:srgbClr val="000000"/>
                </a:solidFill>
                <a:uFillTx/>
                <a:latin typeface="Arial"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Arial" pitchFamily="34"/>
              </a:rPr>
              <a:t>kompetansemålene</a:t>
            </a:r>
            <a:r>
              <a:rPr lang="nb-NO" sz="1800" b="0" i="0" u="none" strike="noStrike" kern="1200" cap="none" spc="-80" baseline="0">
                <a:solidFill>
                  <a:srgbClr val="2F2F2F"/>
                </a:solidFill>
                <a:uFillTx/>
                <a:latin typeface="Trebuchet MS" pitchFamily="34"/>
                <a:ea typeface="Arial" pitchFamily="34"/>
              </a:rPr>
              <a:t> </a:t>
            </a:r>
            <a:r>
              <a:rPr lang="nb-NO" sz="1800" b="0" i="0" u="none" strike="noStrike" kern="1200" cap="none" spc="0" baseline="0">
                <a:solidFill>
                  <a:srgbClr val="2F2F2F"/>
                </a:solidFill>
                <a:uFillTx/>
                <a:latin typeface="Trebuchet MS" pitchFamily="34"/>
                <a:ea typeface="Arial" pitchFamily="34"/>
              </a:rPr>
              <a:t>i</a:t>
            </a:r>
            <a:r>
              <a:rPr lang="nb-NO" sz="1800" b="0" i="0" u="none" strike="noStrike" kern="1200" cap="none" spc="-105" baseline="0">
                <a:solidFill>
                  <a:srgbClr val="2F2F2F"/>
                </a:solidFill>
                <a:uFillTx/>
                <a:latin typeface="Trebuchet MS" pitchFamily="34"/>
                <a:ea typeface="Arial" pitchFamily="34"/>
              </a:rPr>
              <a:t> </a:t>
            </a:r>
            <a:r>
              <a:rPr lang="nb-NO" sz="1800" b="0" i="0" u="none" strike="noStrike" kern="1200" cap="none" spc="0" baseline="0">
                <a:solidFill>
                  <a:srgbClr val="2F2F2F"/>
                </a:solidFill>
                <a:uFillTx/>
                <a:latin typeface="Trebuchet MS" pitchFamily="34"/>
                <a:ea typeface="Arial" pitchFamily="34"/>
              </a:rPr>
              <a:t>faget</a:t>
            </a:r>
            <a:endParaRPr lang="nb-NO" sz="1800" b="0" i="0" u="none" strike="noStrike" kern="1200" cap="none" spc="0" baseline="0">
              <a:solidFill>
                <a:srgbClr val="000000"/>
              </a:solidFill>
              <a:uFillTx/>
              <a:latin typeface="Arial" pitchFamily="34"/>
              <a:ea typeface="Arial" pitchFamily="34"/>
            </a:endParaRPr>
          </a:p>
          <a:p>
            <a:pPr marL="742950" marR="1657980" lvl="1" indent="-285750" algn="l" defTabSz="457200" rtl="0" fontAlgn="auto" hangingPunct="1">
              <a:lnSpc>
                <a:spcPct val="102000"/>
              </a:lnSpc>
              <a:spcBef>
                <a:spcPts val="395"/>
              </a:spcBef>
              <a:spcAft>
                <a:spcPts val="0"/>
              </a:spcAft>
              <a:buSzPct val="100000"/>
              <a:buFont typeface="Arial" pitchFamily="34"/>
              <a:buChar char="•"/>
              <a:tabLst>
                <a:tab pos="1271902" algn="l"/>
              </a:tabLst>
              <a:defRPr sz="1800" b="0" i="0" u="none" strike="noStrike" kern="0" cap="none" spc="0" baseline="0">
                <a:solidFill>
                  <a:srgbClr val="000000"/>
                </a:solidFill>
                <a:uFillTx/>
              </a:defRPr>
            </a:pPr>
            <a:r>
              <a:rPr lang="nb-NO" sz="1800" b="0" i="0" u="none" strike="noStrike" kern="0" cap="none" spc="0" baseline="0">
                <a:solidFill>
                  <a:srgbClr val="2F2F2F"/>
                </a:solidFill>
                <a:uFillTx/>
                <a:latin typeface="Trebuchet MS" pitchFamily="34"/>
                <a:ea typeface="Wingdings" pitchFamily="2"/>
                <a:cs typeface="Wingdings" pitchFamily="2"/>
              </a:rPr>
              <a:t>h</a:t>
            </a:r>
            <a:r>
              <a:rPr lang="nb-NO" sz="1800" b="0" i="0" u="none" strike="noStrike" kern="1200" cap="none" spc="0" baseline="0">
                <a:solidFill>
                  <a:srgbClr val="2F2F2F"/>
                </a:solidFill>
                <a:uFillTx/>
                <a:latin typeface="Trebuchet MS" pitchFamily="34"/>
                <a:ea typeface="Wingdings" pitchFamily="2"/>
                <a:cs typeface="Wingdings" pitchFamily="2"/>
              </a:rPr>
              <a:t>vis</a:t>
            </a:r>
            <a:r>
              <a:rPr lang="nb-NO" sz="1800" b="0" i="0" u="none" strike="noStrike" kern="1200" cap="none" spc="10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eleven</a:t>
            </a:r>
            <a:r>
              <a:rPr lang="nb-NO" sz="1800" b="0" i="0" u="none" strike="noStrike" kern="1200" cap="none" spc="12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blir</a:t>
            </a:r>
            <a:r>
              <a:rPr lang="nb-NO" sz="1800" b="0" i="0" u="none" strike="noStrike" kern="1200" cap="none" spc="1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trukket</a:t>
            </a:r>
            <a:r>
              <a:rPr lang="nb-NO" sz="1800" b="0" i="0" u="none" strike="noStrike" kern="1200" cap="none" spc="13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ut</a:t>
            </a:r>
            <a:r>
              <a:rPr lang="nb-NO" sz="1800" b="0" i="0" u="none" strike="noStrike" kern="1200" cap="none" spc="1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a:t>
            </a:r>
            <a:r>
              <a:rPr lang="nb-NO" sz="1800" b="0" i="0" u="none" strike="noStrike" kern="1200" cap="none" spc="1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et</a:t>
            </a:r>
            <a:r>
              <a:rPr lang="nb-NO" sz="1800" b="0" i="0" u="none" strike="noStrike" kern="1200" cap="none" spc="10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fag</a:t>
            </a:r>
            <a:r>
              <a:rPr lang="nb-NO" sz="1800" b="0" i="0" u="none" strike="noStrike" kern="1200" cap="none" spc="12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der</a:t>
            </a:r>
            <a:r>
              <a:rPr lang="nb-NO" sz="1800" b="0" i="0" u="none" strike="noStrike" kern="1200" cap="none" spc="10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muntlige</a:t>
            </a:r>
            <a:r>
              <a:rPr lang="nb-NO" sz="1800" b="0" i="0" u="none" strike="noStrike" kern="1200" cap="none" spc="15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kompetansemål</a:t>
            </a:r>
            <a:r>
              <a:rPr lang="nb-NO" sz="1800" b="0" i="0" u="none" strike="noStrike" kern="1200" cap="none" spc="13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skal</a:t>
            </a:r>
            <a:r>
              <a:rPr lang="nb-NO" sz="1800" b="0" i="0" u="none" strike="noStrike" kern="1200" cap="none" spc="-6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prøves,</a:t>
            </a:r>
            <a:r>
              <a:rPr lang="nb-NO" sz="1800" b="0" i="0" u="none" strike="noStrike" kern="1200" cap="none" spc="9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kan</a:t>
            </a:r>
            <a:r>
              <a:rPr lang="nb-NO" sz="1800" b="0" i="0" u="none" strike="noStrike" kern="1200" cap="none" spc="5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det</a:t>
            </a:r>
            <a:r>
              <a:rPr lang="nb-NO" sz="1800" b="0" i="0" u="none" strike="noStrike" kern="1200" cap="none" spc="8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ikke</a:t>
            </a:r>
            <a:r>
              <a:rPr lang="nb-NO" sz="1800" b="0" i="0" u="none" strike="noStrike" kern="1200" cap="none" spc="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tilrettelegges</a:t>
            </a:r>
            <a:r>
              <a:rPr lang="nb-NO" sz="1800" b="0" i="0" u="none" strike="noStrike" kern="1200" cap="none" spc="12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for</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skriftlig</a:t>
            </a:r>
            <a:r>
              <a:rPr lang="nb-NO" sz="1800" b="0" i="0" u="none" strike="noStrike" kern="1200" cap="none" spc="70"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eksamen</a:t>
            </a:r>
            <a:r>
              <a:rPr lang="nb-NO" sz="1800" b="0" i="0" u="none" strike="noStrike" kern="1200" cap="none" spc="7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istedenfor</a:t>
            </a:r>
            <a:r>
              <a:rPr lang="nb-NO" sz="1800" b="0" i="0" u="none" strike="noStrike" kern="1200" cap="none" spc="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muntlig</a:t>
            </a:r>
            <a:r>
              <a:rPr lang="nb-NO" sz="1800" b="0" i="0" u="none" strike="noStrike" kern="1200" cap="none" spc="-115" baseline="0">
                <a:solidFill>
                  <a:srgbClr val="2F2F2F"/>
                </a:solidFill>
                <a:uFillTx/>
                <a:latin typeface="Trebuchet MS" pitchFamily="34"/>
                <a:ea typeface="Wingdings" pitchFamily="2"/>
                <a:cs typeface="Wingdings" pitchFamily="2"/>
              </a:rPr>
              <a:t> </a:t>
            </a:r>
            <a:r>
              <a:rPr lang="nb-NO" sz="1800" b="0" i="0" u="none" strike="noStrike" kern="1200" cap="none" spc="0" baseline="0">
                <a:solidFill>
                  <a:srgbClr val="2F2F2F"/>
                </a:solidFill>
                <a:uFillTx/>
                <a:latin typeface="Trebuchet MS" pitchFamily="34"/>
                <a:ea typeface="Wingdings" pitchFamily="2"/>
                <a:cs typeface="Wingdings" pitchFamily="2"/>
              </a:rPr>
              <a:t>eksamen</a:t>
            </a:r>
            <a:endParaRPr lang="nb-NO" sz="1100" b="0" i="0" u="none" strike="noStrike" kern="1200" cap="none" spc="0" baseline="0">
              <a:solidFill>
                <a:srgbClr val="000000"/>
              </a:solidFill>
              <a:uFillTx/>
              <a:latin typeface="Arial" pitchFamily="34"/>
              <a:ea typeface="Wingdings" pitchFamily="2"/>
              <a:cs typeface="Wingdings" pitchFamily="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4288CBF3-3450-1D34-F89D-BC2855B3632C}"/>
              </a:ext>
            </a:extLst>
          </p:cNvPr>
          <p:cNvSpPr txBox="1"/>
          <p:nvPr/>
        </p:nvSpPr>
        <p:spPr>
          <a:xfrm>
            <a:off x="570448" y="1066501"/>
            <a:ext cx="9169164" cy="3211903"/>
          </a:xfrm>
          <a:prstGeom prst="rect">
            <a:avLst/>
          </a:prstGeom>
          <a:noFill/>
          <a:ln cap="flat">
            <a:noFill/>
          </a:ln>
        </p:spPr>
        <p:txBody>
          <a:bodyPr vert="horz" wrap="square" lIns="91440" tIns="45720" rIns="91440" bIns="45720" anchor="t" anchorCtr="0" compatLnSpc="1">
            <a:spAutoFit/>
          </a:bodyPr>
          <a:lstStyle/>
          <a:p>
            <a:pPr marL="695328" marR="0" lvl="0" indent="0" algn="l" defTabSz="457200" rtl="0" fontAlgn="auto" hangingPunct="1">
              <a:lnSpc>
                <a:spcPct val="100000"/>
              </a:lnSpc>
              <a:spcBef>
                <a:spcPts val="750"/>
              </a:spcBef>
              <a:spcAft>
                <a:spcPts val="0"/>
              </a:spcAft>
              <a:buNone/>
              <a:tabLst/>
              <a:defRPr sz="1800" b="0" i="0" u="none" strike="noStrike" kern="0" cap="none" spc="0" baseline="0">
                <a:solidFill>
                  <a:srgbClr val="000000"/>
                </a:solidFill>
                <a:uFillTx/>
              </a:defRPr>
            </a:pPr>
            <a:r>
              <a:rPr lang="nb-NO" sz="2400" b="0" i="0" u="none" strike="noStrike" kern="1200" cap="none" spc="0" baseline="0">
                <a:solidFill>
                  <a:srgbClr val="000000"/>
                </a:solidFill>
                <a:uFillTx/>
                <a:latin typeface="Arial" pitchFamily="34"/>
                <a:ea typeface="Arial" pitchFamily="34"/>
              </a:rPr>
              <a:t>Elektronisk</a:t>
            </a:r>
            <a:r>
              <a:rPr lang="nb-NO" sz="2400" b="0" i="0" u="none" strike="noStrike" kern="1200" cap="none" spc="295" baseline="0">
                <a:solidFill>
                  <a:srgbClr val="000000"/>
                </a:solidFill>
                <a:uFillTx/>
                <a:latin typeface="Arial" pitchFamily="34"/>
                <a:ea typeface="Arial" pitchFamily="34"/>
              </a:rPr>
              <a:t> </a:t>
            </a:r>
            <a:r>
              <a:rPr lang="nb-NO" sz="2400" b="0" i="0" u="none" strike="noStrike" kern="1200" cap="none" spc="0" baseline="0">
                <a:solidFill>
                  <a:srgbClr val="000000"/>
                </a:solidFill>
                <a:uFillTx/>
                <a:latin typeface="Arial" pitchFamily="34"/>
                <a:ea typeface="Arial" pitchFamily="34"/>
              </a:rPr>
              <a:t>søknad</a:t>
            </a:r>
            <a:r>
              <a:rPr lang="nb-NO" sz="2400" b="0" i="0" u="none" strike="noStrike" kern="1200" cap="none" spc="315" baseline="0">
                <a:solidFill>
                  <a:srgbClr val="000000"/>
                </a:solidFill>
                <a:uFillTx/>
                <a:latin typeface="Arial" pitchFamily="34"/>
                <a:ea typeface="Arial" pitchFamily="34"/>
              </a:rPr>
              <a:t> </a:t>
            </a:r>
            <a:r>
              <a:rPr lang="nb-NO" sz="2400" b="0" i="0" u="none" strike="noStrike" kern="1200" cap="none" spc="0" baseline="0">
                <a:solidFill>
                  <a:srgbClr val="000000"/>
                </a:solidFill>
                <a:uFillTx/>
                <a:latin typeface="Arial" pitchFamily="34"/>
                <a:ea typeface="Arial" pitchFamily="34"/>
              </a:rPr>
              <a:t>om</a:t>
            </a:r>
            <a:r>
              <a:rPr lang="nb-NO" sz="2400" b="0" i="0" u="none" strike="noStrike" kern="1200" cap="none" spc="310" baseline="0">
                <a:solidFill>
                  <a:srgbClr val="000000"/>
                </a:solidFill>
                <a:uFillTx/>
                <a:latin typeface="Arial" pitchFamily="34"/>
                <a:ea typeface="Arial" pitchFamily="34"/>
              </a:rPr>
              <a:t> </a:t>
            </a:r>
            <a:r>
              <a:rPr lang="nb-NO" sz="2400" b="0" i="0" u="none" strike="noStrike" kern="1200" cap="none" spc="0" baseline="0">
                <a:solidFill>
                  <a:srgbClr val="000000"/>
                </a:solidFill>
                <a:uFillTx/>
                <a:latin typeface="Arial" pitchFamily="34"/>
                <a:ea typeface="Arial" pitchFamily="34"/>
              </a:rPr>
              <a:t>tilrettelegging</a:t>
            </a:r>
            <a:r>
              <a:rPr lang="nb-NO" sz="2400" b="0" i="0" u="none" strike="noStrike" kern="1200" cap="none" spc="290" baseline="0">
                <a:solidFill>
                  <a:srgbClr val="000000"/>
                </a:solidFill>
                <a:uFillTx/>
                <a:latin typeface="Arial" pitchFamily="34"/>
                <a:ea typeface="Arial" pitchFamily="34"/>
              </a:rPr>
              <a:t> </a:t>
            </a:r>
            <a:r>
              <a:rPr lang="nb-NO" sz="2400" b="0" i="0" u="none" strike="noStrike" kern="1200" cap="none" spc="0" baseline="0">
                <a:solidFill>
                  <a:srgbClr val="000000"/>
                </a:solidFill>
                <a:uFillTx/>
                <a:latin typeface="Arial" pitchFamily="34"/>
                <a:ea typeface="Arial" pitchFamily="34"/>
              </a:rPr>
              <a:t>ved</a:t>
            </a:r>
            <a:r>
              <a:rPr lang="nb-NO" sz="2400" b="0" i="0" u="none" strike="noStrike" kern="1200" cap="none" spc="315" baseline="0">
                <a:solidFill>
                  <a:srgbClr val="000000"/>
                </a:solidFill>
                <a:uFillTx/>
                <a:latin typeface="Arial" pitchFamily="34"/>
                <a:ea typeface="Arial" pitchFamily="34"/>
              </a:rPr>
              <a:t> </a:t>
            </a:r>
            <a:r>
              <a:rPr lang="nb-NO" sz="2400" b="0" i="0" u="none" strike="noStrike" kern="1200" cap="none" spc="0" baseline="0">
                <a:solidFill>
                  <a:srgbClr val="000000"/>
                </a:solidFill>
                <a:uFillTx/>
                <a:latin typeface="Arial" pitchFamily="34"/>
                <a:ea typeface="Arial" pitchFamily="34"/>
              </a:rPr>
              <a:t>eksamen</a:t>
            </a:r>
          </a:p>
          <a:p>
            <a:pPr marL="695328" marR="1261743" lvl="0" indent="0" algn="l" defTabSz="457200" rtl="0" fontAlgn="auto" hangingPunct="1">
              <a:lnSpc>
                <a:spcPct val="103000"/>
              </a:lnSpc>
              <a:spcBef>
                <a:spcPts val="2990"/>
              </a:spcBef>
              <a:spcAft>
                <a:spcPts val="0"/>
              </a:spcAft>
              <a:buNone/>
              <a:tabLst/>
              <a:defRPr sz="1800" b="0" i="0" u="none" strike="noStrike" kern="0" cap="none" spc="0" baseline="0">
                <a:solidFill>
                  <a:srgbClr val="000000"/>
                </a:solidFill>
                <a:uFillTx/>
              </a:defRPr>
            </a:pPr>
            <a:r>
              <a:rPr lang="nb-NO" sz="1800" b="0" i="0" u="none" strike="noStrike" kern="0" cap="none" spc="0" baseline="0">
                <a:solidFill>
                  <a:srgbClr val="000000"/>
                </a:solidFill>
                <a:uFillTx/>
                <a:latin typeface="Arial" pitchFamily="34"/>
                <a:hlinkClick r:id="rId2">
                  <a:extLst>
                    <a:ext uri="{A12FA001-AC4F-418D-AE19-62706E023703}">
                      <ahyp:hlinkClr xmlns:ahyp="http://schemas.microsoft.com/office/drawing/2018/hyperlinkcolor" val="tx"/>
                    </a:ext>
                  </a:extLst>
                </a:hlinkClick>
              </a:rPr>
              <a:t>Søknadsskjema tilrettelegging eksamen</a:t>
            </a:r>
            <a:endParaRPr lang="nb-NO" sz="1800" b="0" i="0" u="none" strike="noStrike" kern="0" cap="none" spc="0" baseline="0">
              <a:solidFill>
                <a:srgbClr val="000000"/>
              </a:solidFill>
              <a:uFillTx/>
              <a:latin typeface="Arial" pitchFamily="34"/>
            </a:endParaRPr>
          </a:p>
          <a:p>
            <a:pPr marL="695328" marR="1261743" lvl="0" indent="0" algn="l" defTabSz="457200" rtl="0" fontAlgn="auto" hangingPunct="1">
              <a:lnSpc>
                <a:spcPct val="103000"/>
              </a:lnSpc>
              <a:spcBef>
                <a:spcPts val="2990"/>
              </a:spcBef>
              <a:spcAft>
                <a:spcPts val="0"/>
              </a:spcAft>
              <a:buNone/>
              <a:tabLst/>
              <a:defRPr sz="1800" b="0" i="0" u="none" strike="noStrike" kern="0" cap="none" spc="0" baseline="0">
                <a:solidFill>
                  <a:srgbClr val="000000"/>
                </a:solidFill>
                <a:uFillTx/>
              </a:defRPr>
            </a:pPr>
            <a:r>
              <a:rPr lang="nb-NO" sz="1800" b="0" i="0" u="none" strike="noStrike" kern="1200" cap="none" spc="-5" baseline="0">
                <a:solidFill>
                  <a:srgbClr val="000000"/>
                </a:solidFill>
                <a:uFillTx/>
                <a:latin typeface="Arial" pitchFamily="34"/>
                <a:ea typeface="Arial" pitchFamily="34"/>
              </a:rPr>
              <a:t>Søknaden</a:t>
            </a:r>
            <a:r>
              <a:rPr lang="nb-NO" sz="1800" b="0" i="0" u="none" strike="noStrike" kern="1200" cap="none" spc="-18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vil</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sendes</a:t>
            </a:r>
            <a:r>
              <a:rPr lang="nb-NO" sz="1800" b="0" i="0" u="none" strike="noStrike" kern="1200" cap="none" spc="-145"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automatisk</a:t>
            </a:r>
            <a:r>
              <a:rPr lang="nb-NO" sz="1800" b="0" i="0" u="none" strike="noStrike" kern="1200" cap="none" spc="-135"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til</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den</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skolen</a:t>
            </a:r>
            <a:r>
              <a:rPr lang="nb-NO" sz="1800" b="0" i="0" u="none" strike="noStrike" kern="1200" cap="none" spc="-17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elev</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eller</a:t>
            </a:r>
            <a:r>
              <a:rPr lang="nb-NO" sz="1800" b="0" i="0" u="none" strike="noStrike" kern="1200" cap="none" spc="-16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foresatte</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har</a:t>
            </a:r>
            <a:endParaRPr lang="nb-NO" sz="1000" b="0" i="0" u="none" strike="noStrike" kern="1200" cap="none" spc="0" baseline="0">
              <a:solidFill>
                <a:srgbClr val="000000"/>
              </a:solidFill>
              <a:uFillTx/>
              <a:latin typeface="Arial" pitchFamily="34"/>
              <a:ea typeface="Arial" pitchFamily="34"/>
            </a:endParaRPr>
          </a:p>
          <a:p>
            <a:pPr marL="695328" marR="0" lvl="0" indent="0" algn="l" defTabSz="457200" rtl="0" fontAlgn="auto" hangingPunct="1">
              <a:lnSpc>
                <a:spcPct val="100000"/>
              </a:lnSpc>
              <a:spcBef>
                <a:spcPts val="125"/>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oppgitt</a:t>
            </a:r>
            <a:r>
              <a:rPr lang="nb-NO" sz="1800" b="0" i="0" u="none" strike="noStrike" kern="1200" cap="none" spc="13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som</a:t>
            </a:r>
            <a:r>
              <a:rPr lang="nb-NO" sz="1800" b="0" i="0" u="none" strike="noStrike" kern="1200" cap="none" spc="14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elevens</a:t>
            </a:r>
            <a:r>
              <a:rPr lang="nb-NO" sz="1800" b="0" i="0" u="none" strike="noStrike" kern="1200" cap="none" spc="15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skole.</a:t>
            </a:r>
            <a:endParaRPr lang="nb-NO" sz="1000" b="0" i="0" u="none" strike="noStrike" kern="1200" cap="none" spc="0" baseline="0">
              <a:solidFill>
                <a:srgbClr val="000000"/>
              </a:solidFill>
              <a:uFillTx/>
              <a:latin typeface="Arial" pitchFamily="34"/>
              <a:ea typeface="Arial" pitchFamily="34"/>
            </a:endParaRPr>
          </a:p>
          <a:p>
            <a:pPr marL="695328" marR="1483998" lvl="0" indent="0" algn="l" defTabSz="457200" rtl="0" fontAlgn="auto" hangingPunct="1">
              <a:lnSpc>
                <a:spcPct val="170000"/>
              </a:lnSpc>
              <a:spcBef>
                <a:spcPts val="1920"/>
              </a:spcBef>
              <a:spcAft>
                <a:spcPts val="0"/>
              </a:spcAft>
              <a:buNone/>
              <a:tabLst/>
              <a:defRPr sz="1800" b="0" i="0" u="none" strike="noStrike" kern="0" cap="none" spc="0" baseline="0">
                <a:solidFill>
                  <a:srgbClr val="000000"/>
                </a:solidFill>
                <a:uFillTx/>
              </a:defRPr>
            </a:pPr>
            <a:r>
              <a:rPr lang="nb-NO" sz="1800" b="0" i="0" u="none" strike="noStrike" kern="1200" cap="none" spc="-5" baseline="0">
                <a:solidFill>
                  <a:srgbClr val="000000"/>
                </a:solidFill>
                <a:uFillTx/>
                <a:latin typeface="Arial" pitchFamily="34"/>
                <a:ea typeface="Arial" pitchFamily="34"/>
              </a:rPr>
              <a:t>Søknaden</a:t>
            </a:r>
            <a:r>
              <a:rPr lang="nb-NO" sz="1800" b="0" i="0" u="none" strike="noStrike" kern="1200" cap="none" spc="-18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vurderes</a:t>
            </a:r>
            <a:r>
              <a:rPr lang="nb-NO" sz="1800" b="0" i="0" u="none" strike="noStrike" kern="1200" cap="none" spc="-14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av</a:t>
            </a:r>
            <a:r>
              <a:rPr lang="nb-NO" sz="1800" b="0" i="0" u="none" strike="noStrike" kern="1200" cap="none" spc="-16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rektor,</a:t>
            </a:r>
            <a:r>
              <a:rPr lang="nb-NO" sz="1800" b="0" i="0" u="none" strike="noStrike" kern="1200" cap="none" spc="-165"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og</a:t>
            </a:r>
            <a:r>
              <a:rPr lang="nb-NO" sz="1800" b="0" i="0" u="none" strike="noStrike" kern="1200" cap="none" spc="-16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svar</a:t>
            </a:r>
            <a:r>
              <a:rPr lang="nb-NO" sz="1800" b="0" i="0" u="none" strike="noStrike" kern="1200" cap="none" spc="-150" baseline="0">
                <a:solidFill>
                  <a:srgbClr val="000000"/>
                </a:solidFill>
                <a:uFillTx/>
                <a:latin typeface="Arial" pitchFamily="34"/>
                <a:ea typeface="Arial" pitchFamily="34"/>
              </a:rPr>
              <a:t> </a:t>
            </a:r>
            <a:r>
              <a:rPr lang="nb-NO" sz="1800" b="0" i="0" u="none" strike="noStrike" kern="1200" cap="none" spc="-5" baseline="0">
                <a:solidFill>
                  <a:srgbClr val="000000"/>
                </a:solidFill>
                <a:uFillTx/>
                <a:latin typeface="Arial" pitchFamily="34"/>
                <a:ea typeface="Arial" pitchFamily="34"/>
              </a:rPr>
              <a:t>sendes</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til</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elev</a:t>
            </a:r>
            <a:r>
              <a:rPr lang="nb-NO" sz="1800" b="0" i="0" u="none" strike="noStrike" kern="1200" cap="none" spc="-15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eller</a:t>
            </a:r>
            <a:r>
              <a:rPr lang="nb-NO" sz="1800" b="0" i="0" u="none" strike="noStrike" kern="1200" cap="none" spc="-15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foresatte.</a:t>
            </a:r>
            <a:r>
              <a:rPr lang="nb-NO" sz="1800" b="0" i="0" u="none" strike="noStrike" kern="1200" cap="none" spc="-72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Frist</a:t>
            </a:r>
            <a:r>
              <a:rPr lang="nb-NO" sz="1800" b="0" i="0" u="none" strike="noStrike" kern="1200" cap="none" spc="-13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for</a:t>
            </a:r>
            <a:r>
              <a:rPr lang="nb-NO" sz="1800" b="0" i="0" u="none" strike="noStrike" kern="1200" cap="none" spc="-14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å</a:t>
            </a:r>
            <a:r>
              <a:rPr lang="nb-NO" sz="1800" b="0" i="0" u="none" strike="noStrike" kern="1200" cap="none" spc="-12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søke</a:t>
            </a:r>
            <a:r>
              <a:rPr lang="nb-NO" sz="1800" b="0" i="0" u="none" strike="noStrike" kern="1200" cap="none" spc="-12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i</a:t>
            </a:r>
            <a:r>
              <a:rPr lang="nb-NO" sz="1800" b="0" i="0" u="none" strike="noStrike" kern="1200" cap="none" spc="-125"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grunnskolen</a:t>
            </a:r>
            <a:r>
              <a:rPr lang="nb-NO" sz="1800" b="0" i="0" u="none" strike="noStrike" kern="1200" cap="none" spc="-14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er</a:t>
            </a:r>
            <a:r>
              <a:rPr lang="nb-NO" sz="1800" b="0" i="0" u="none" strike="noStrike" kern="1200" cap="none" spc="-130" baseline="0">
                <a:solidFill>
                  <a:srgbClr val="000000"/>
                </a:solidFill>
                <a:uFillTx/>
                <a:latin typeface="Arial" pitchFamily="34"/>
                <a:ea typeface="Arial" pitchFamily="34"/>
              </a:rPr>
              <a:t> </a:t>
            </a:r>
            <a:r>
              <a:rPr lang="nb-NO" sz="1800" b="1" i="0" u="sng" strike="noStrike" kern="1200" cap="none" spc="0" baseline="0">
                <a:solidFill>
                  <a:srgbClr val="000000"/>
                </a:solidFill>
                <a:uFillTx/>
                <a:latin typeface="Arial" pitchFamily="34"/>
                <a:ea typeface="Arial" pitchFamily="34"/>
              </a:rPr>
              <a:t>15.</a:t>
            </a:r>
            <a:r>
              <a:rPr lang="nb-NO" sz="1800" b="1" i="0" u="sng" strike="noStrike" kern="1200" cap="none" spc="-135" baseline="0">
                <a:solidFill>
                  <a:srgbClr val="000000"/>
                </a:solidFill>
                <a:uFillTx/>
                <a:latin typeface="Arial" pitchFamily="34"/>
                <a:ea typeface="Arial" pitchFamily="34"/>
              </a:rPr>
              <a:t> </a:t>
            </a:r>
            <a:r>
              <a:rPr lang="nb-NO" sz="1800" b="1" i="0" u="sng" strike="noStrike" kern="1200" cap="none" spc="0" baseline="0">
                <a:solidFill>
                  <a:srgbClr val="000000"/>
                </a:solidFill>
                <a:uFillTx/>
                <a:latin typeface="Arial" pitchFamily="34"/>
                <a:ea typeface="Arial" pitchFamily="34"/>
              </a:rPr>
              <a:t>februar</a:t>
            </a:r>
            <a:r>
              <a:rPr lang="nb-NO" sz="1800" b="1" i="0" u="none" strike="noStrike" kern="1200" cap="none" spc="0" baseline="0">
                <a:solidFill>
                  <a:srgbClr val="000000"/>
                </a:solidFill>
                <a:uFillTx/>
                <a:latin typeface="Arial" pitchFamily="34"/>
                <a:ea typeface="Arial" pitchFamily="34"/>
              </a:rPr>
              <a:t>. </a:t>
            </a:r>
            <a:endParaRPr lang="nb-NO" sz="1000" b="0" i="0" u="none" strike="noStrike" kern="1200" cap="none" spc="0" baseline="0">
              <a:solidFill>
                <a:srgbClr val="000000"/>
              </a:solidFill>
              <a:uFillTx/>
              <a:latin typeface="Arial" pitchFamily="34"/>
              <a:ea typeface="Arial" pitchFamily="3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pic>
        <p:nvPicPr>
          <p:cNvPr id="2" name="image29.jpeg" descr="Et bilde som inneholder tekst&#10;&#10;Automatisk generert beskrivelse">
            <a:extLst>
              <a:ext uri="{FF2B5EF4-FFF2-40B4-BE49-F238E27FC236}">
                <a16:creationId xmlns:a16="http://schemas.microsoft.com/office/drawing/2014/main" id="{216787A2-C330-89DC-43F1-B5C5B3242328}"/>
              </a:ext>
            </a:extLst>
          </p:cNvPr>
          <p:cNvPicPr>
            <a:picLocks noChangeAspect="1"/>
          </p:cNvPicPr>
          <p:nvPr/>
        </p:nvPicPr>
        <p:blipFill>
          <a:blip r:embed="rId2"/>
          <a:stretch>
            <a:fillRect/>
          </a:stretch>
        </p:blipFill>
        <p:spPr>
          <a:xfrm>
            <a:off x="537850" y="268001"/>
            <a:ext cx="11116305" cy="4945953"/>
          </a:xfrm>
          <a:prstGeom prst="rect">
            <a:avLst/>
          </a:prstGeom>
          <a:noFill/>
          <a:ln cap="flat">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9AD7AD4-0CCB-9C3B-50D0-1906CFA8EDB4}"/>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1" compatLnSpc="1">
            <a:normAutofit/>
          </a:bodyPr>
          <a:lstStyle/>
          <a:p>
            <a:pPr lvl="0" algn="ctr"/>
            <a:r>
              <a:rPr lang="nb-NO">
                <a:solidFill>
                  <a:srgbClr val="5B9BD5"/>
                </a:solidFill>
              </a:rPr>
              <a:t>LK20 OM  VURDERING</a:t>
            </a:r>
            <a:r>
              <a:rPr lang="nb-NO"/>
              <a:t>:</a:t>
            </a:r>
          </a:p>
        </p:txBody>
      </p:sp>
      <p:sp>
        <p:nvSpPr>
          <p:cNvPr id="3" name="Plassholder for innhold 2">
            <a:extLst>
              <a:ext uri="{FF2B5EF4-FFF2-40B4-BE49-F238E27FC236}">
                <a16:creationId xmlns:a16="http://schemas.microsoft.com/office/drawing/2014/main" id="{7F637247-3506-89A9-3140-A017179FFEB2}"/>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nb-NO"/>
              <a:t>Vurdering skal gjøres på flere og varierte måter</a:t>
            </a:r>
          </a:p>
          <a:p>
            <a:pPr lvl="0"/>
            <a:r>
              <a:rPr lang="nb-NO"/>
              <a:t>Vurdering er en integrert del av undervisningen</a:t>
            </a:r>
          </a:p>
          <a:p>
            <a:pPr lvl="0"/>
            <a:r>
              <a:rPr lang="nb-NO"/>
              <a:t>Eleven har selv et ansvar for å vise sin kompetanse</a:t>
            </a:r>
          </a:p>
          <a:p>
            <a:pPr lvl="0"/>
            <a:r>
              <a:rPr lang="nb-NO"/>
              <a:t>Risikofaktorer: </a:t>
            </a:r>
          </a:p>
          <a:p>
            <a:pPr lvl="1"/>
            <a:r>
              <a:rPr lang="nb-NO"/>
              <a:t>Fravær</a:t>
            </a:r>
          </a:p>
          <a:p>
            <a:pPr lvl="1"/>
            <a:r>
              <a:rPr lang="nb-NO"/>
              <a:t>Manglende respons fra elev, lærer har utfordringer med å kartlegge kompetanse</a:t>
            </a:r>
          </a:p>
          <a:p>
            <a:pPr lvl="1"/>
            <a:r>
              <a:rPr lang="nb-NO"/>
              <a:t>Kommunikasjon mellom elev, foreldre og lærer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761A08B-20F2-DE4C-8E03-1992BADD583B}"/>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1" compatLnSpc="1">
            <a:normAutofit/>
          </a:bodyPr>
          <a:lstStyle/>
          <a:p>
            <a:pPr lvl="0" algn="ctr"/>
            <a:r>
              <a:rPr lang="nb-NO">
                <a:solidFill>
                  <a:srgbClr val="5B9BD5"/>
                </a:solidFill>
              </a:rPr>
              <a:t>Karakteren  iv</a:t>
            </a:r>
          </a:p>
        </p:txBody>
      </p:sp>
      <p:sp>
        <p:nvSpPr>
          <p:cNvPr id="3" name="Plassholder for innhold 2">
            <a:extLst>
              <a:ext uri="{FF2B5EF4-FFF2-40B4-BE49-F238E27FC236}">
                <a16:creationId xmlns:a16="http://schemas.microsoft.com/office/drawing/2014/main" id="{79F0568D-897B-BC32-32B0-D7C7CF4916A9}"/>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nb-NO"/>
              <a:t>IV er det samme som ikke vurderingsgrunnlag</a:t>
            </a:r>
          </a:p>
          <a:p>
            <a:pPr lvl="0"/>
            <a:r>
              <a:rPr lang="nb-NO"/>
              <a:t>Denne telles med i snittet til elevene, som 0 </a:t>
            </a:r>
          </a:p>
          <a:p>
            <a:pPr lvl="0"/>
            <a:r>
              <a:rPr lang="nb-NO"/>
              <a:t>Har du IV i et fag du er trukket opp i eksamen, muntlig eller skriftlig, vil eksamenskarakter bli annullert</a:t>
            </a:r>
          </a:p>
          <a:p>
            <a:pPr lvl="0"/>
            <a:endParaRPr lang="nb-NO"/>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5A78D3BD-F4E8-1E60-32EB-4E74208E34F2}"/>
              </a:ext>
            </a:extLst>
          </p:cNvPr>
          <p:cNvSpPr txBox="1"/>
          <p:nvPr/>
        </p:nvSpPr>
        <p:spPr>
          <a:xfrm>
            <a:off x="709153" y="232687"/>
            <a:ext cx="10293291" cy="5509195"/>
          </a:xfrm>
          <a:prstGeom prst="rect">
            <a:avLst/>
          </a:prstGeom>
          <a:noFill/>
          <a:ln cap="flat">
            <a:noFill/>
          </a:ln>
        </p:spPr>
        <p:txBody>
          <a:bodyPr vert="horz" wrap="square" lIns="91440" tIns="45720" rIns="91440" bIns="45720" anchor="t" anchorCtr="0" compatLnSpc="1">
            <a:spAutoFit/>
          </a:bodyPr>
          <a:lstStyle/>
          <a:p>
            <a:pPr marL="430526"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400" b="0" i="0" u="none" strike="noStrike" kern="1200" cap="none" spc="0" baseline="0">
                <a:solidFill>
                  <a:srgbClr val="5B9BD5"/>
                </a:solidFill>
                <a:uFillTx/>
                <a:latin typeface="Arial" pitchFamily="34"/>
                <a:ea typeface="Arial" pitchFamily="34"/>
              </a:rPr>
              <a:t>Klagebehandling eksamen og standpunkt etter LK20</a:t>
            </a:r>
            <a:endParaRPr lang="nb-NO" sz="1600" b="0" i="0" u="none" strike="noStrike" kern="1200" cap="none" spc="0" baseline="0">
              <a:solidFill>
                <a:srgbClr val="5B9BD5"/>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br>
              <a:rPr lang="nb-NO" sz="2400" b="0" i="0" u="none" strike="noStrike" kern="1200" cap="none" spc="0" baseline="0">
                <a:solidFill>
                  <a:srgbClr val="000000"/>
                </a:solidFill>
                <a:uFillTx/>
                <a:latin typeface="Arial" pitchFamily="34"/>
                <a:ea typeface="Arial" pitchFamily="34"/>
              </a:rPr>
            </a:br>
            <a:r>
              <a:rPr lang="nb-NO" sz="1800" b="0" i="0" u="none" strike="noStrike" kern="1200" cap="none" spc="0" baseline="0">
                <a:solidFill>
                  <a:srgbClr val="000000"/>
                </a:solidFill>
                <a:uFillTx/>
                <a:latin typeface="Arial" pitchFamily="34"/>
                <a:ea typeface="Arial" pitchFamily="34"/>
              </a:rPr>
              <a:t>Alle elever har rett til å klage på </a:t>
            </a:r>
            <a:r>
              <a:rPr lang="nb-NO" sz="1800" b="0" i="0" u="sng" strike="noStrike" kern="1200" cap="none" spc="0" baseline="0">
                <a:solidFill>
                  <a:srgbClr val="70AD47"/>
                </a:solidFill>
                <a:uFillTx/>
                <a:latin typeface="Arial" pitchFamily="34"/>
                <a:ea typeface="Arial" pitchFamily="34"/>
              </a:rPr>
              <a:t>standpunktkarakterer</a:t>
            </a:r>
            <a:r>
              <a:rPr lang="nb-NO" sz="1800" b="0" i="0" u="none" strike="noStrike" kern="1200" cap="none" spc="0" baseline="0">
                <a:solidFill>
                  <a:srgbClr val="000000"/>
                </a:solidFill>
                <a:uFillTx/>
                <a:latin typeface="Arial" pitchFamily="34"/>
                <a:ea typeface="Arial" pitchFamily="34"/>
              </a:rPr>
              <a:t> og </a:t>
            </a:r>
            <a:r>
              <a:rPr lang="nb-NO" sz="1800" b="0" i="0" u="sng" strike="noStrike" kern="1200" cap="none" spc="0" baseline="0">
                <a:solidFill>
                  <a:srgbClr val="70AD47"/>
                </a:solidFill>
                <a:uFillTx/>
                <a:latin typeface="Arial" pitchFamily="34"/>
                <a:ea typeface="Arial" pitchFamily="34"/>
              </a:rPr>
              <a:t>eksamenskarakterer</a:t>
            </a:r>
            <a:r>
              <a:rPr lang="nb-NO" sz="1800" b="0" i="0" u="none" strike="noStrike" kern="1200" cap="none" spc="0" baseline="0">
                <a:solidFill>
                  <a:srgbClr val="000000"/>
                </a:solidFill>
                <a:uFillTx/>
                <a:latin typeface="Arial" pitchFamily="34"/>
                <a:ea typeface="Arial" pitchFamily="34"/>
              </a:rPr>
              <a:t>. Dette er enkeltvedtak og innehar derfor andre føringer enn halvårsvurderinger.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Klagefristen for eksamen - og standpunktkaraktererer er ti dager fra du fikk vite karakteren eller burde ha gjort deg kjent med den.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Hvis du ber om en begrunnelse for karakteren innen fristen, </a:t>
            </a:r>
            <a:r>
              <a:rPr lang="nb-NO" sz="1800" b="0" i="0" u="sng" strike="noStrike" kern="1200" cap="none" spc="0" baseline="0">
                <a:solidFill>
                  <a:srgbClr val="70AD47"/>
                </a:solidFill>
                <a:uFillTx/>
                <a:latin typeface="Arial" pitchFamily="34"/>
                <a:ea typeface="Arial" pitchFamily="34"/>
              </a:rPr>
              <a:t>får du ti nye dager</a:t>
            </a:r>
            <a:r>
              <a:rPr lang="nb-NO" sz="1800" b="0" i="0" u="none" strike="noStrike" kern="1200" cap="none" spc="0" baseline="0">
                <a:solidFill>
                  <a:srgbClr val="70AD47"/>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som regnes fra den dagen du mottar begrunnelsen fra skolen.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Klagen må være skriftlig, og den som klager (eleven eller foreldrene dersom eleven er under 15 år), må skrive under på klagen. Det må komme tydelig fram hvilken karakter du klager på.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Hvis du klager på en standpunktkarakter i et fag eller i orden eller oppførsel, bør du begrunne klagen din. Det gir deg mulighet til å beskrive din side av saken.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Hvis du klager på en karakter til muntlig eksamen, må du beskrive hvilke formelle feil du mener har blitt gjort. </a:t>
            </a:r>
            <a:r>
              <a:rPr lang="nb-NO" sz="1800" b="0" i="0" u="sng" strike="noStrike" kern="1200" cap="none" spc="0" baseline="0">
                <a:solidFill>
                  <a:srgbClr val="70AD47"/>
                </a:solidFill>
                <a:uFillTx/>
                <a:latin typeface="Arial" pitchFamily="34"/>
                <a:ea typeface="Arial" pitchFamily="34"/>
              </a:rPr>
              <a:t>Du sender klagen din til skolen</a:t>
            </a:r>
            <a:r>
              <a:rPr lang="nb-NO" sz="1800" b="0" i="0" u="none" strike="noStrike" kern="1200" cap="none" spc="0" baseline="0">
                <a:solidFill>
                  <a:srgbClr val="000000"/>
                </a:solidFill>
                <a:uFillTx/>
                <a:latin typeface="Arial" pitchFamily="34"/>
                <a:ea typeface="Arial" pitchFamily="34"/>
              </a:rPr>
              <a:t>. Skolen sender deretter saken videre til statsforvalteren.</a:t>
            </a:r>
            <a:br>
              <a:rPr lang="nb-NO" sz="1800" b="0" i="0" u="none" strike="noStrike" kern="1200" cap="none" spc="0" baseline="0">
                <a:solidFill>
                  <a:srgbClr val="000000"/>
                </a:solidFill>
                <a:uFillTx/>
                <a:latin typeface="Arial" pitchFamily="34"/>
                <a:ea typeface="Arial" pitchFamily="34"/>
              </a:rPr>
            </a:br>
            <a:endParaRPr lang="nb-NO" sz="1600" b="0" i="0" u="none" strike="noStrike" kern="1200" cap="none" spc="0" baseline="0">
              <a:solidFill>
                <a:srgbClr val="000000"/>
              </a:solidFill>
              <a:uFillTx/>
              <a:latin typeface="Arial" pitchFamily="34"/>
              <a:ea typeface="Arial" pitchFamily="3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5E9FBE9E-BC82-4609-23F0-6022B96C98E2}"/>
              </a:ext>
            </a:extLst>
          </p:cNvPr>
          <p:cNvSpPr txBox="1"/>
          <p:nvPr/>
        </p:nvSpPr>
        <p:spPr>
          <a:xfrm>
            <a:off x="428625" y="295278"/>
            <a:ext cx="10982328" cy="4708977"/>
          </a:xfrm>
          <a:prstGeom prst="rect">
            <a:avLst/>
          </a:prstGeom>
          <a:noFill/>
          <a:ln cap="flat">
            <a:noFill/>
          </a:ln>
        </p:spPr>
        <p:txBody>
          <a:bodyPr vert="horz" wrap="square" lIns="91440" tIns="45720" rIns="91440" bIns="45720" anchor="t" anchorCtr="0" compatLnSpc="1">
            <a:spAutoFit/>
          </a:bodyPr>
          <a:lstStyle/>
          <a:p>
            <a:pPr marL="430526"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400" b="0" i="0" u="none" strike="noStrike" kern="1200" cap="none" spc="0" baseline="0">
                <a:solidFill>
                  <a:srgbClr val="5B9BD5"/>
                </a:solidFill>
                <a:uFillTx/>
                <a:latin typeface="Arial" pitchFamily="34"/>
                <a:ea typeface="Arial" pitchFamily="34"/>
              </a:rPr>
              <a:t>Klage på standpunktkarakter i fag </a:t>
            </a:r>
            <a:endParaRPr lang="nb-NO" sz="1600" b="0" i="0" u="none" strike="noStrike" kern="1200" cap="none" spc="0" baseline="0">
              <a:solidFill>
                <a:srgbClr val="5B9BD5"/>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400" b="0" i="0" u="none" strike="noStrike" kern="1200" cap="none" spc="0" baseline="0">
                <a:solidFill>
                  <a:srgbClr val="000000"/>
                </a:solidFill>
                <a:uFillTx/>
                <a:latin typeface="Arial" pitchFamily="34"/>
                <a:ea typeface="Arial" pitchFamily="34"/>
              </a:rPr>
              <a:t> </a:t>
            </a:r>
            <a:endParaRPr lang="nb-NO" sz="16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1" i="0" u="none" strike="noStrike" kern="1200" cap="none" spc="0" baseline="0">
                <a:solidFill>
                  <a:srgbClr val="70AD47"/>
                </a:solidFill>
                <a:uFillTx/>
                <a:latin typeface="Arial" pitchFamily="34"/>
                <a:ea typeface="Arial" pitchFamily="34"/>
              </a:rPr>
              <a:t>NB! </a:t>
            </a:r>
            <a:r>
              <a:rPr lang="nb-NO" sz="1800" b="0" i="0" u="none" strike="noStrike" kern="1200" cap="none" spc="0" baseline="0">
                <a:solidFill>
                  <a:srgbClr val="000000"/>
                </a:solidFill>
                <a:uFillTx/>
                <a:latin typeface="Arial" pitchFamily="34"/>
                <a:ea typeface="Arial" pitchFamily="34"/>
              </a:rPr>
              <a:t>Hvis du klager på en standpunktkarakter, eller at du ikke har fått standpunktkarakter i et fag, er det viktig å huske på at Statsforvalteren bare kan vurdere om karakteren, eller den manglende karakteren er gitt i samsvar med reglene for karaktersetting i opplæringsloven.</a:t>
            </a: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Hvis Statsforvalteren mener at reglene er brutt, opphever de enkeltvedtaket og rektor får ansvaret for å fastsette ny karakter. </a:t>
            </a: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1"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1" u="none" strike="noStrike" kern="1200" cap="none" spc="0" baseline="0">
                <a:solidFill>
                  <a:srgbClr val="000000"/>
                </a:solidFill>
                <a:uFillTx/>
                <a:latin typeface="Arial" pitchFamily="34"/>
                <a:ea typeface="Arial" pitchFamily="34"/>
              </a:rPr>
              <a:t>Statsforvalteren vurderer ikke lærerens faglige og skjønnsmessige fastsetting av standpunktkarakteren</a:t>
            </a:r>
            <a:r>
              <a:rPr lang="nb-NO" sz="1800" b="0" i="0" u="none" strike="noStrike" kern="0" cap="none" spc="0" baseline="0">
                <a:solidFill>
                  <a:srgbClr val="000000"/>
                </a:solidFill>
                <a:uFillTx/>
                <a:latin typeface="Arial" pitchFamily="34"/>
                <a:ea typeface="Arial" pitchFamily="34"/>
              </a:rPr>
              <a:t>. </a:t>
            </a:r>
            <a:endParaRPr lang="nb-NO" sz="1800" b="0" i="0" u="none" strike="noStrike" kern="120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Arial" pitchFamily="34"/>
                <a:ea typeface="Arial" pitchFamily="34"/>
              </a:rPr>
              <a:t>Den nye karakteren</a:t>
            </a:r>
            <a:r>
              <a:rPr lang="nb-NO" sz="1800" b="1" i="0" u="none" strike="noStrike" kern="1200" cap="none" spc="0" baseline="0">
                <a:solidFill>
                  <a:srgbClr val="000000"/>
                </a:solidFill>
                <a:uFillTx/>
                <a:latin typeface="Arial" pitchFamily="34"/>
                <a:ea typeface="Arial" pitchFamily="34"/>
              </a:rPr>
              <a:t> </a:t>
            </a:r>
            <a:r>
              <a:rPr lang="nb-NO" sz="1800" b="1" i="0" u="none" strike="noStrike" kern="1200" cap="none" spc="0" baseline="0">
                <a:solidFill>
                  <a:srgbClr val="70AD47"/>
                </a:solidFill>
                <a:uFillTx/>
                <a:latin typeface="Arial" pitchFamily="34"/>
                <a:ea typeface="Arial" pitchFamily="34"/>
              </a:rPr>
              <a:t>kan</a:t>
            </a:r>
            <a:r>
              <a:rPr lang="nb-NO" sz="1800" b="1" i="0" u="none" strike="noStrike" kern="1200" cap="none" spc="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være den samme som du fikk første gang</a:t>
            </a:r>
            <a:r>
              <a:rPr lang="nb-NO" sz="1800" b="1" i="0" u="none" strike="noStrike" kern="1200" cap="none" spc="0" baseline="0">
                <a:solidFill>
                  <a:srgbClr val="000000"/>
                </a:solidFill>
                <a:uFillTx/>
                <a:latin typeface="Arial" pitchFamily="34"/>
                <a:ea typeface="Arial" pitchFamily="34"/>
              </a:rPr>
              <a:t>, </a:t>
            </a:r>
            <a:r>
              <a:rPr lang="nb-NO" sz="1800" b="1" i="0" u="none" strike="noStrike" kern="1200" cap="none" spc="0" baseline="0">
                <a:solidFill>
                  <a:srgbClr val="70AD47"/>
                </a:solidFill>
                <a:uFillTx/>
                <a:latin typeface="Arial" pitchFamily="34"/>
                <a:ea typeface="Arial" pitchFamily="34"/>
              </a:rPr>
              <a:t>eller</a:t>
            </a:r>
            <a:r>
              <a:rPr lang="nb-NO" sz="1800" b="1" i="0" u="none" strike="noStrike" kern="1200" cap="none" spc="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den kan endres </a:t>
            </a:r>
            <a:r>
              <a:rPr lang="nb-NO" sz="1800" b="1" i="0" u="none" strike="noStrike" kern="0" cap="none" spc="0" baseline="0">
                <a:solidFill>
                  <a:srgbClr val="70AD47"/>
                </a:solidFill>
                <a:uFillTx/>
                <a:latin typeface="Arial" pitchFamily="34"/>
              </a:rPr>
              <a:t>opp</a:t>
            </a:r>
            <a:r>
              <a:rPr lang="nb-NO" sz="1800" b="0" i="0" u="none" strike="noStrike" kern="1200" cap="none" spc="0" baseline="0">
                <a:solidFill>
                  <a:srgbClr val="000000"/>
                </a:solidFill>
                <a:uFillTx/>
                <a:latin typeface="Arial" pitchFamily="34"/>
                <a:ea typeface="Arial" pitchFamily="34"/>
              </a:rPr>
              <a:t> eller </a:t>
            </a:r>
            <a:r>
              <a:rPr lang="nb-NO" sz="1800" b="1" i="0" u="none" strike="noStrike" kern="0" cap="none" spc="0" baseline="0">
                <a:solidFill>
                  <a:srgbClr val="70AD47"/>
                </a:solidFill>
                <a:uFillTx/>
                <a:latin typeface="Arial" pitchFamily="34"/>
              </a:rPr>
              <a:t>ned</a:t>
            </a:r>
            <a:r>
              <a:rPr lang="nb-NO" sz="1800" b="1" i="0" u="none" strike="noStrike" kern="0" cap="none" spc="0" baseline="0">
                <a:solidFill>
                  <a:srgbClr val="000000"/>
                </a:solidFill>
                <a:uFillTx/>
                <a:latin typeface="Arial" pitchFamily="34"/>
              </a:rPr>
              <a:t>.</a:t>
            </a:r>
            <a:r>
              <a:rPr lang="nb-NO" sz="1800" b="1" i="0" u="none" strike="noStrike" kern="1200" cap="none" spc="0" baseline="0">
                <a:solidFill>
                  <a:srgbClr val="000000"/>
                </a:solidFill>
                <a:uFillTx/>
                <a:latin typeface="Arial" pitchFamily="34"/>
                <a:ea typeface="Arial" pitchFamily="34"/>
              </a:rPr>
              <a:t> </a:t>
            </a:r>
            <a:r>
              <a:rPr lang="nb-NO" sz="1800" b="0" i="0" u="none" strike="noStrike" kern="1200" cap="none" spc="0" baseline="0">
                <a:solidFill>
                  <a:srgbClr val="000000"/>
                </a:solidFill>
                <a:uFillTx/>
                <a:latin typeface="Arial" pitchFamily="34"/>
                <a:ea typeface="Arial" pitchFamily="34"/>
              </a:rPr>
              <a:t>Denne karakteren er endelig, og man kan ikke klage på denne.</a:t>
            </a: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0" cap="none" spc="0" baseline="0">
              <a:solidFill>
                <a:srgbClr val="000000"/>
              </a:solidFill>
              <a:uFillTx/>
              <a:latin typeface="Arial" pitchFamily="34"/>
              <a:ea typeface="Arial" pitchFamily="34"/>
            </a:endParaRPr>
          </a:p>
          <a:p>
            <a:pPr marL="430526"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4EA72E"/>
                </a:solidFill>
                <a:uFillTx/>
                <a:latin typeface="Arial" pitchFamily="34"/>
                <a:ea typeface="Arial" pitchFamily="34"/>
              </a:rPr>
              <a:t>Standpunktkarakterer for 10. trinn blir publisert 6. juni. Siste klagefrist er 16. juni</a:t>
            </a:r>
            <a:r>
              <a:rPr lang="nb-NO" sz="1800" b="0" i="0" u="none" strike="noStrike" kern="1200" cap="none" spc="0" baseline="0">
                <a:solidFill>
                  <a:srgbClr val="000000"/>
                </a:solidFill>
                <a:uFillTx/>
                <a:latin typeface="Arial" pitchFamily="34"/>
                <a:ea typeface="Arial" pitchFamily="34"/>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7684E87E-BD53-9905-B939-E5D3AB5BFCE4}"/>
              </a:ext>
            </a:extLst>
          </p:cNvPr>
          <p:cNvSpPr txBox="1"/>
          <p:nvPr/>
        </p:nvSpPr>
        <p:spPr>
          <a:xfrm>
            <a:off x="4329062" y="2044004"/>
            <a:ext cx="3848096" cy="1384995"/>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800" b="1" i="0" u="none" strike="noStrike" kern="1200" cap="none" spc="0" baseline="0">
                <a:solidFill>
                  <a:srgbClr val="70AD47"/>
                </a:solidFill>
                <a:uFillTx/>
                <a:latin typeface="Calibri"/>
              </a:rPr>
              <a:t>VITNEMÅLSUTDELING ER TORSDAG </a:t>
            </a:r>
            <a:r>
              <a:rPr lang="nb-NO" sz="2800" b="1" i="0" u="none" strike="noStrike" kern="0" cap="none" spc="0" baseline="0">
                <a:solidFill>
                  <a:srgbClr val="70AD47"/>
                </a:solidFill>
                <a:uFillTx/>
                <a:latin typeface="Calibri"/>
              </a:rPr>
              <a:t>19</a:t>
            </a:r>
            <a:r>
              <a:rPr lang="nb-NO" sz="2800" b="1" i="0" u="none" strike="noStrike" kern="1200" cap="none" spc="0" baseline="0">
                <a:solidFill>
                  <a:srgbClr val="70AD47"/>
                </a:solidFill>
                <a:uFillTx/>
                <a:latin typeface="Calibri"/>
              </a:rPr>
              <a:t>. JUNI KL.16.00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DA39E21B-B008-65F7-1E40-9A19491B12ED}"/>
              </a:ext>
            </a:extLst>
          </p:cNvPr>
          <p:cNvSpPr txBox="1"/>
          <p:nvPr/>
        </p:nvSpPr>
        <p:spPr>
          <a:xfrm>
            <a:off x="1920761" y="2209995"/>
            <a:ext cx="8913178" cy="4924428"/>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303030"/>
                </a:solidFill>
                <a:uFillTx/>
                <a:latin typeface="Roboto" pitchFamily="2"/>
              </a:rPr>
              <a:t>Elever som har fritak for vurdering med karakter i skriftlig sidemål skal ha kun en eksamensdag i norsk hovedmål. Tidligere hadde elevene to eksamensdager. Ordningen trådte i kraft fra og med våren 2022.</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303030"/>
              </a:solidFill>
              <a:uFillTx/>
              <a:latin typeface="Roboto"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Oppgavene er i hovedsak utviklet etter kompetansemålene etter 10. trinn, men enkelte oppgaver er utviklet med utgangspunkt i kompetansemål på tidligere trinn. </a:t>
            </a:r>
            <a:r>
              <a:rPr lang="nb-NO" sz="1800" b="0" i="0" u="none" strike="noStrike" kern="0" cap="none" spc="0" baseline="0">
                <a:solidFill>
                  <a:srgbClr val="000000"/>
                </a:solidFill>
                <a:uFillTx/>
                <a:latin typeface="Oslo Sans Office" pitchFamily="2"/>
              </a:rPr>
              <a:t>Målet er at eleven gjennom oppgavene skal få vist kompetansen sin i så stor del av faget </a:t>
            </a:r>
            <a:r>
              <a:rPr lang="nb-NO" sz="1800" b="0" i="0" u="none" strike="noStrike" kern="1200" cap="none" spc="0" baseline="0">
                <a:solidFill>
                  <a:srgbClr val="000000"/>
                </a:solidFill>
                <a:uFillTx/>
                <a:latin typeface="Oslo Sans Office" pitchFamily="2"/>
              </a:rPr>
              <a:t>som mulig. Overordnet er </a:t>
            </a:r>
            <a:r>
              <a:rPr lang="nb-NO" sz="1800" b="0" i="1" u="none" strike="noStrike" kern="0" cap="none" spc="0" baseline="0">
                <a:solidFill>
                  <a:srgbClr val="70AD47"/>
                </a:solidFill>
                <a:effectLst>
                  <a:outerShdw dist="38096" dir="2700000">
                    <a:srgbClr val="000000"/>
                  </a:outerShdw>
                </a:effectLst>
                <a:uFillTx/>
                <a:latin typeface="Oslo Sans Office" pitchFamily="2"/>
              </a:rPr>
              <a:t>alle</a:t>
            </a:r>
            <a:r>
              <a:rPr lang="nb-NO" sz="1800" b="0" i="1" u="none" strike="noStrike" kern="1200" cap="none" spc="0" baseline="0">
                <a:solidFill>
                  <a:srgbClr val="000000"/>
                </a:solidFill>
                <a:effectLst>
                  <a:outerShdw dist="38096" dir="2700000">
                    <a:srgbClr val="000000"/>
                  </a:outerShdw>
                </a:effectLst>
                <a:uFillTx/>
                <a:latin typeface="Oslo Sans Office" pitchFamily="2"/>
              </a:rPr>
              <a:t> </a:t>
            </a:r>
            <a:r>
              <a:rPr lang="nb-NO" sz="1800" b="0" i="0" u="none" strike="noStrike" kern="1200" cap="none" spc="0" baseline="0">
                <a:solidFill>
                  <a:srgbClr val="000000"/>
                </a:solidFill>
                <a:uFillTx/>
                <a:latin typeface="Oslo Sans Office" pitchFamily="2"/>
              </a:rPr>
              <a:t>oppgaver knyttet til </a:t>
            </a:r>
            <a:r>
              <a:rPr lang="nb-NO" sz="1800" b="0" i="0" u="none" strike="noStrike" kern="1200" cap="none" spc="0" baseline="0">
                <a:solidFill>
                  <a:srgbClr val="70AD47"/>
                </a:solidFill>
                <a:effectLst>
                  <a:outerShdw dist="38096" dir="2700000">
                    <a:srgbClr val="000000"/>
                  </a:outerShdw>
                </a:effectLst>
                <a:uFillTx/>
                <a:latin typeface="Oslo Sans Office" pitchFamily="2"/>
              </a:rPr>
              <a:t>kjerneelementene</a:t>
            </a:r>
            <a:r>
              <a:rPr lang="nb-NO" sz="1800" b="0" i="0" u="none" strike="noStrike" kern="1200" cap="none" spc="0" baseline="0">
                <a:solidFill>
                  <a:srgbClr val="000000"/>
                </a:solidFill>
                <a:uFillTx/>
                <a:latin typeface="Oslo Sans Office" pitchFamily="2"/>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303030"/>
              </a:solidFill>
              <a:uFillTx/>
              <a:latin typeface="Roboto"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303030"/>
              </a:solidFill>
              <a:uFillTx/>
              <a:latin typeface="Roboto"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000" b="0" i="0" u="none" strike="noStrike" kern="1200" cap="none" spc="0" baseline="0">
              <a:solidFill>
                <a:srgbClr val="303030"/>
              </a:solidFill>
              <a:uFillTx/>
              <a:latin typeface="Roboto"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400" b="0" i="0" u="none" strike="noStrike" kern="1200" cap="none" spc="0" baseline="0">
              <a:solidFill>
                <a:srgbClr val="303030"/>
              </a:solidFill>
              <a:uFillTx/>
              <a:latin typeface="Roboto"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2400" b="0" i="0" u="none" strike="noStrike" kern="1200" cap="none" spc="0" baseline="0">
              <a:solidFill>
                <a:srgbClr val="000000"/>
              </a:solidFill>
              <a:uFillTx/>
              <a:latin typeface="Calibri"/>
            </a:endParaRPr>
          </a:p>
        </p:txBody>
      </p:sp>
      <p:sp>
        <p:nvSpPr>
          <p:cNvPr id="3" name="TekstSylinder 2">
            <a:extLst>
              <a:ext uri="{FF2B5EF4-FFF2-40B4-BE49-F238E27FC236}">
                <a16:creationId xmlns:a16="http://schemas.microsoft.com/office/drawing/2014/main" id="{BF5C1991-B21B-4B1C-8FC9-223A11E167E0}"/>
              </a:ext>
            </a:extLst>
          </p:cNvPr>
          <p:cNvSpPr txBox="1"/>
          <p:nvPr/>
        </p:nvSpPr>
        <p:spPr>
          <a:xfrm>
            <a:off x="1639409" y="801855"/>
            <a:ext cx="8334582" cy="584777"/>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3200" b="0" i="0" u="none" strike="noStrike" kern="1200" cap="none" spc="0" baseline="0">
                <a:solidFill>
                  <a:srgbClr val="5B9BD5"/>
                </a:solidFill>
                <a:uFillTx/>
                <a:latin typeface="Calibri"/>
              </a:rPr>
              <a:t> </a:t>
            </a:r>
            <a:r>
              <a:rPr lang="nb-NO" sz="3200" b="0" i="0" u="none" strike="noStrike" kern="0" cap="none" spc="0" baseline="0">
                <a:solidFill>
                  <a:srgbClr val="5B9BD5"/>
                </a:solidFill>
                <a:uFillTx/>
                <a:latin typeface="Calibri"/>
              </a:rPr>
              <a:t>N</a:t>
            </a:r>
            <a:r>
              <a:rPr lang="nb-NO" sz="3200" b="0" i="0" u="none" strike="noStrike" kern="1200" cap="none" spc="0" baseline="0">
                <a:solidFill>
                  <a:srgbClr val="5B9BD5"/>
                </a:solidFill>
                <a:uFillTx/>
                <a:latin typeface="Calibri"/>
              </a:rPr>
              <a:t>ytt etter LK20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9E6BB9-5858-C84A-4A6D-1424087746FD}"/>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rmAutofit/>
          </a:bodyPr>
          <a:lstStyle/>
          <a:p>
            <a:pPr marL="695328" lvl="0">
              <a:spcBef>
                <a:spcPts val="750"/>
              </a:spcBef>
            </a:pPr>
            <a:r>
              <a:rPr lang="nb-NO" sz="2600">
                <a:latin typeface="Arial" pitchFamily="34"/>
              </a:rPr>
              <a:t>     </a:t>
            </a:r>
            <a:r>
              <a:rPr lang="nb-NO" sz="2600">
                <a:solidFill>
                  <a:srgbClr val="4472C4"/>
                </a:solidFill>
                <a:latin typeface="Arial" pitchFamily="34"/>
              </a:rPr>
              <a:t>Kompetansebegrepet</a:t>
            </a:r>
            <a:r>
              <a:rPr lang="nb-NO" sz="2600" spc="-240">
                <a:solidFill>
                  <a:srgbClr val="4472C4"/>
                </a:solidFill>
                <a:latin typeface="Arial" pitchFamily="34"/>
              </a:rPr>
              <a:t>  </a:t>
            </a:r>
            <a:r>
              <a:rPr lang="nb-NO" sz="2600">
                <a:solidFill>
                  <a:srgbClr val="4472C4"/>
                </a:solidFill>
                <a:latin typeface="Arial" pitchFamily="34"/>
              </a:rPr>
              <a:t>etter</a:t>
            </a:r>
            <a:r>
              <a:rPr lang="nb-NO" sz="2600" spc="-235">
                <a:solidFill>
                  <a:srgbClr val="4472C4"/>
                </a:solidFill>
                <a:latin typeface="Arial" pitchFamily="34"/>
              </a:rPr>
              <a:t>  </a:t>
            </a:r>
            <a:r>
              <a:rPr lang="nb-NO" sz="2600">
                <a:solidFill>
                  <a:srgbClr val="4472C4"/>
                </a:solidFill>
                <a:latin typeface="Arial" pitchFamily="34"/>
              </a:rPr>
              <a:t>LK20</a:t>
            </a:r>
            <a:br>
              <a:rPr lang="nb-NO" sz="1400">
                <a:latin typeface="Arial" pitchFamily="34"/>
              </a:rPr>
            </a:br>
            <a:r>
              <a:rPr lang="nb-NO" sz="1400">
                <a:latin typeface="Arial" pitchFamily="34"/>
              </a:rPr>
              <a:t> </a:t>
            </a:r>
            <a:br>
              <a:rPr lang="nb-NO" sz="1400">
                <a:latin typeface="Arial" pitchFamily="34"/>
              </a:rPr>
            </a:br>
            <a:endParaRPr lang="nb-NO" sz="2600"/>
          </a:p>
        </p:txBody>
      </p:sp>
      <p:sp>
        <p:nvSpPr>
          <p:cNvPr id="3" name="Plassholder for innhold 2">
            <a:extLst>
              <a:ext uri="{FF2B5EF4-FFF2-40B4-BE49-F238E27FC236}">
                <a16:creationId xmlns:a16="http://schemas.microsoft.com/office/drawing/2014/main" id="{111963D5-8E72-674E-67BB-C63A1999D22B}"/>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nb-NO" sz="1800">
                <a:latin typeface="Arial" pitchFamily="34"/>
              </a:rPr>
              <a:t>Kompetanse er å tilegne seg og anvende kunnskaper og</a:t>
            </a:r>
            <a:r>
              <a:rPr lang="nb-NO" sz="1800" spc="5">
                <a:latin typeface="Arial" pitchFamily="34"/>
              </a:rPr>
              <a:t> </a:t>
            </a:r>
            <a:r>
              <a:rPr lang="nb-NO" sz="1800">
                <a:latin typeface="Arial" pitchFamily="34"/>
              </a:rPr>
              <a:t>ferdigheter</a:t>
            </a:r>
            <a:r>
              <a:rPr lang="nb-NO" sz="1800" spc="10">
                <a:latin typeface="Arial" pitchFamily="34"/>
              </a:rPr>
              <a:t> </a:t>
            </a:r>
            <a:r>
              <a:rPr lang="nb-NO" sz="1800">
                <a:latin typeface="Arial" pitchFamily="34"/>
              </a:rPr>
              <a:t>til å mestre</a:t>
            </a:r>
            <a:r>
              <a:rPr lang="nb-NO" sz="1800" spc="15">
                <a:latin typeface="Arial" pitchFamily="34"/>
              </a:rPr>
              <a:t> </a:t>
            </a:r>
            <a:r>
              <a:rPr lang="nb-NO" sz="1800">
                <a:latin typeface="Arial" pitchFamily="34"/>
              </a:rPr>
              <a:t>utfordringer</a:t>
            </a:r>
            <a:r>
              <a:rPr lang="nb-NO" sz="1800" spc="-5">
                <a:latin typeface="Arial" pitchFamily="34"/>
              </a:rPr>
              <a:t> </a:t>
            </a:r>
            <a:r>
              <a:rPr lang="nb-NO" sz="1800">
                <a:latin typeface="Arial" pitchFamily="34"/>
              </a:rPr>
              <a:t>og løse</a:t>
            </a:r>
            <a:r>
              <a:rPr lang="nb-NO" sz="1800" spc="-10">
                <a:latin typeface="Arial" pitchFamily="34"/>
              </a:rPr>
              <a:t> </a:t>
            </a:r>
            <a:r>
              <a:rPr lang="nb-NO" sz="1800">
                <a:latin typeface="Arial" pitchFamily="34"/>
              </a:rPr>
              <a:t>oppgaver i</a:t>
            </a:r>
            <a:r>
              <a:rPr lang="nb-NO" sz="1800" spc="10">
                <a:latin typeface="Arial" pitchFamily="34"/>
              </a:rPr>
              <a:t> </a:t>
            </a:r>
            <a:r>
              <a:rPr lang="nb-NO" sz="1800">
                <a:latin typeface="Arial" pitchFamily="34"/>
              </a:rPr>
              <a:t>kjente</a:t>
            </a:r>
            <a:r>
              <a:rPr lang="nb-NO" sz="1800" spc="-720">
                <a:latin typeface="Arial" pitchFamily="34"/>
              </a:rPr>
              <a:t>         </a:t>
            </a:r>
            <a:r>
              <a:rPr lang="nb-NO" sz="1800">
                <a:latin typeface="Arial" pitchFamily="34"/>
              </a:rPr>
              <a:t> og ukjente sammenhenger og situasjoner. </a:t>
            </a:r>
          </a:p>
          <a:p>
            <a:pPr lvl="0"/>
            <a:r>
              <a:rPr lang="nb-NO" sz="1800">
                <a:latin typeface="Arial" pitchFamily="34"/>
              </a:rPr>
              <a:t>Kompetanse</a:t>
            </a:r>
            <a:r>
              <a:rPr lang="nb-NO" sz="1800" spc="5">
                <a:latin typeface="Arial" pitchFamily="34"/>
              </a:rPr>
              <a:t> </a:t>
            </a:r>
            <a:r>
              <a:rPr lang="nb-NO" sz="1800">
                <a:latin typeface="Arial" pitchFamily="34"/>
              </a:rPr>
              <a:t>innebærer</a:t>
            </a:r>
            <a:r>
              <a:rPr lang="nb-NO" sz="1800" spc="-115">
                <a:latin typeface="Arial" pitchFamily="34"/>
              </a:rPr>
              <a:t> </a:t>
            </a:r>
            <a:r>
              <a:rPr lang="nb-NO" sz="1800">
                <a:latin typeface="Arial" pitchFamily="34"/>
              </a:rPr>
              <a:t>forståelse</a:t>
            </a:r>
            <a:r>
              <a:rPr lang="nb-NO" sz="1800" spc="-105">
                <a:latin typeface="Arial" pitchFamily="34"/>
              </a:rPr>
              <a:t> </a:t>
            </a:r>
            <a:r>
              <a:rPr lang="nb-NO" sz="1800">
                <a:latin typeface="Arial" pitchFamily="34"/>
              </a:rPr>
              <a:t>og</a:t>
            </a:r>
            <a:r>
              <a:rPr lang="nb-NO" sz="1800" spc="-115">
                <a:latin typeface="Arial" pitchFamily="34"/>
              </a:rPr>
              <a:t> </a:t>
            </a:r>
            <a:r>
              <a:rPr lang="nb-NO" sz="1800">
                <a:latin typeface="Arial" pitchFamily="34"/>
              </a:rPr>
              <a:t>evne</a:t>
            </a:r>
            <a:r>
              <a:rPr lang="nb-NO" sz="1800" spc="-100">
                <a:latin typeface="Arial" pitchFamily="34"/>
              </a:rPr>
              <a:t> </a:t>
            </a:r>
            <a:r>
              <a:rPr lang="nb-NO" sz="1800">
                <a:latin typeface="Arial" pitchFamily="34"/>
              </a:rPr>
              <a:t>til</a:t>
            </a:r>
            <a:r>
              <a:rPr lang="nb-NO" sz="1800" spc="-110">
                <a:latin typeface="Arial" pitchFamily="34"/>
              </a:rPr>
              <a:t> </a:t>
            </a:r>
            <a:r>
              <a:rPr lang="nb-NO" sz="1800">
                <a:latin typeface="Arial" pitchFamily="34"/>
              </a:rPr>
              <a:t>kritisk</a:t>
            </a:r>
            <a:r>
              <a:rPr lang="nb-NO" sz="1800" spc="-120">
                <a:latin typeface="Arial" pitchFamily="34"/>
              </a:rPr>
              <a:t> </a:t>
            </a:r>
            <a:r>
              <a:rPr lang="nb-NO" sz="1800">
                <a:latin typeface="Arial" pitchFamily="34"/>
              </a:rPr>
              <a:t>tenkning</a:t>
            </a:r>
          </a:p>
          <a:p>
            <a:pPr lvl="0"/>
            <a:r>
              <a:rPr lang="nb-NO" sz="1800">
                <a:latin typeface="Arial" pitchFamily="34"/>
              </a:rPr>
              <a:t>Det</a:t>
            </a:r>
            <a:r>
              <a:rPr lang="nb-NO" sz="1800" spc="-80">
                <a:latin typeface="Arial" pitchFamily="34"/>
              </a:rPr>
              <a:t> </a:t>
            </a:r>
            <a:r>
              <a:rPr lang="nb-NO" sz="1800">
                <a:latin typeface="Arial" pitchFamily="34"/>
              </a:rPr>
              <a:t>utvidete</a:t>
            </a:r>
            <a:r>
              <a:rPr lang="nb-NO" sz="1800" spc="-85">
                <a:latin typeface="Arial" pitchFamily="34"/>
              </a:rPr>
              <a:t> </a:t>
            </a:r>
            <a:r>
              <a:rPr lang="nb-NO" sz="1800">
                <a:latin typeface="Arial" pitchFamily="34"/>
              </a:rPr>
              <a:t>kompetansebegrepet</a:t>
            </a:r>
            <a:r>
              <a:rPr lang="nb-NO" sz="1800" spc="-65">
                <a:latin typeface="Arial" pitchFamily="34"/>
              </a:rPr>
              <a:t> </a:t>
            </a:r>
            <a:r>
              <a:rPr lang="nb-NO" sz="1800">
                <a:latin typeface="Arial" pitchFamily="34"/>
              </a:rPr>
              <a:t>får</a:t>
            </a:r>
            <a:r>
              <a:rPr lang="nb-NO" sz="1800" spc="-95">
                <a:latin typeface="Arial" pitchFamily="34"/>
              </a:rPr>
              <a:t> </a:t>
            </a:r>
            <a:r>
              <a:rPr lang="nb-NO" sz="1800">
                <a:latin typeface="Arial" pitchFamily="34"/>
              </a:rPr>
              <a:t>betydning</a:t>
            </a:r>
            <a:r>
              <a:rPr lang="nb-NO" sz="1800" spc="-95">
                <a:latin typeface="Arial" pitchFamily="34"/>
              </a:rPr>
              <a:t> </a:t>
            </a:r>
            <a:r>
              <a:rPr lang="nb-NO" sz="1800">
                <a:latin typeface="Arial" pitchFamily="34"/>
              </a:rPr>
              <a:t>for</a:t>
            </a:r>
            <a:r>
              <a:rPr lang="nb-NO" sz="1800" spc="-95">
                <a:latin typeface="Arial" pitchFamily="34"/>
              </a:rPr>
              <a:t> </a:t>
            </a:r>
            <a:r>
              <a:rPr lang="nb-NO" sz="1800">
                <a:latin typeface="Arial" pitchFamily="34"/>
              </a:rPr>
              <a:t>hvordan </a:t>
            </a:r>
            <a:r>
              <a:rPr lang="nb-NO" sz="1800" spc="-715">
                <a:latin typeface="Arial" pitchFamily="34"/>
              </a:rPr>
              <a:t>  </a:t>
            </a:r>
            <a:r>
              <a:rPr lang="nb-NO" sz="1800">
                <a:latin typeface="Arial" pitchFamily="34"/>
              </a:rPr>
              <a:t>kompetanse</a:t>
            </a:r>
            <a:r>
              <a:rPr lang="nb-NO" sz="1800" spc="-120">
                <a:latin typeface="Arial" pitchFamily="34"/>
              </a:rPr>
              <a:t> </a:t>
            </a:r>
            <a:r>
              <a:rPr lang="nb-NO" sz="1800">
                <a:latin typeface="Arial" pitchFamily="34"/>
              </a:rPr>
              <a:t>blir</a:t>
            </a:r>
            <a:r>
              <a:rPr lang="nb-NO" sz="1800" spc="-130">
                <a:latin typeface="Arial" pitchFamily="34"/>
              </a:rPr>
              <a:t> </a:t>
            </a:r>
            <a:r>
              <a:rPr lang="nb-NO" sz="1800">
                <a:latin typeface="Arial" pitchFamily="34"/>
              </a:rPr>
              <a:t>vurdert</a:t>
            </a:r>
            <a:r>
              <a:rPr lang="nb-NO" sz="1800" spc="-115">
                <a:latin typeface="Arial" pitchFamily="34"/>
              </a:rPr>
              <a:t> </a:t>
            </a:r>
            <a:r>
              <a:rPr lang="nb-NO" sz="1800">
                <a:latin typeface="Arial" pitchFamily="34"/>
              </a:rPr>
              <a:t>til</a:t>
            </a:r>
            <a:r>
              <a:rPr lang="nb-NO" sz="1800" spc="-115">
                <a:latin typeface="Arial" pitchFamily="34"/>
              </a:rPr>
              <a:t> </a:t>
            </a:r>
            <a:r>
              <a:rPr lang="nb-NO" sz="1800">
                <a:latin typeface="Arial" pitchFamily="34"/>
              </a:rPr>
              <a:t>eksamen</a:t>
            </a:r>
          </a:p>
          <a:p>
            <a:pPr lvl="0"/>
            <a:r>
              <a:rPr lang="nb-NO" sz="1800">
                <a:solidFill>
                  <a:srgbClr val="2F2F2F"/>
                </a:solidFill>
                <a:latin typeface="Arial" pitchFamily="34"/>
              </a:rPr>
              <a:t>Sentrale</a:t>
            </a:r>
            <a:r>
              <a:rPr lang="nb-NO" sz="1800" spc="-130">
                <a:solidFill>
                  <a:srgbClr val="2F2F2F"/>
                </a:solidFill>
                <a:latin typeface="Arial" pitchFamily="34"/>
              </a:rPr>
              <a:t> </a:t>
            </a:r>
            <a:r>
              <a:rPr lang="nb-NO" sz="1800">
                <a:solidFill>
                  <a:srgbClr val="2F2F2F"/>
                </a:solidFill>
                <a:latin typeface="Arial" pitchFamily="34"/>
              </a:rPr>
              <a:t>elementer</a:t>
            </a:r>
            <a:r>
              <a:rPr lang="nb-NO" sz="1800" spc="-120">
                <a:solidFill>
                  <a:srgbClr val="2F2F2F"/>
                </a:solidFill>
                <a:latin typeface="Arial" pitchFamily="34"/>
              </a:rPr>
              <a:t> </a:t>
            </a:r>
            <a:r>
              <a:rPr lang="nb-NO" sz="1800">
                <a:solidFill>
                  <a:srgbClr val="2F2F2F"/>
                </a:solidFill>
                <a:latin typeface="Arial" pitchFamily="34"/>
              </a:rPr>
              <a:t>i</a:t>
            </a:r>
            <a:r>
              <a:rPr lang="nb-NO" sz="1800" spc="-115">
                <a:solidFill>
                  <a:srgbClr val="2F2F2F"/>
                </a:solidFill>
                <a:latin typeface="Arial" pitchFamily="34"/>
              </a:rPr>
              <a:t> </a:t>
            </a:r>
            <a:r>
              <a:rPr lang="nb-NO" sz="1800">
                <a:solidFill>
                  <a:srgbClr val="2F2F2F"/>
                </a:solidFill>
                <a:latin typeface="Arial" pitchFamily="34"/>
              </a:rPr>
              <a:t>læreplanen</a:t>
            </a:r>
            <a:r>
              <a:rPr lang="nb-NO" sz="1800" spc="-120">
                <a:solidFill>
                  <a:srgbClr val="2F2F2F"/>
                </a:solidFill>
                <a:latin typeface="Arial" pitchFamily="34"/>
              </a:rPr>
              <a:t> </a:t>
            </a:r>
            <a:r>
              <a:rPr lang="nb-NO" sz="1800">
                <a:solidFill>
                  <a:srgbClr val="2F2F2F"/>
                </a:solidFill>
                <a:latin typeface="Arial" pitchFamily="34"/>
              </a:rPr>
              <a:t>er</a:t>
            </a:r>
            <a:r>
              <a:rPr lang="nb-NO" sz="1800" spc="-125">
                <a:solidFill>
                  <a:srgbClr val="2F2F2F"/>
                </a:solidFill>
                <a:latin typeface="Arial" pitchFamily="34"/>
              </a:rPr>
              <a:t> </a:t>
            </a:r>
            <a:r>
              <a:rPr lang="nb-NO" sz="1800">
                <a:solidFill>
                  <a:srgbClr val="2F2F2F"/>
                </a:solidFill>
                <a:latin typeface="Arial" pitchFamily="34"/>
              </a:rPr>
              <a:t>beskrevet</a:t>
            </a:r>
            <a:r>
              <a:rPr lang="nb-NO" sz="1800" spc="-120">
                <a:solidFill>
                  <a:srgbClr val="2F2F2F"/>
                </a:solidFill>
                <a:latin typeface="Arial" pitchFamily="34"/>
              </a:rPr>
              <a:t> i </a:t>
            </a:r>
            <a:r>
              <a:rPr lang="nb-NO" sz="1800">
                <a:solidFill>
                  <a:srgbClr val="2F2F2F"/>
                </a:solidFill>
                <a:latin typeface="Arial" pitchFamily="34"/>
              </a:rPr>
              <a:t>kjerneelementene</a:t>
            </a:r>
            <a:r>
              <a:rPr lang="nb-NO" sz="1800" spc="110">
                <a:solidFill>
                  <a:srgbClr val="2F2F2F"/>
                </a:solidFill>
                <a:latin typeface="Arial" pitchFamily="34"/>
              </a:rPr>
              <a:t> </a:t>
            </a:r>
            <a:r>
              <a:rPr lang="nb-NO" sz="1800">
                <a:solidFill>
                  <a:srgbClr val="2F2F2F"/>
                </a:solidFill>
                <a:latin typeface="Arial" pitchFamily="34"/>
              </a:rPr>
              <a:t>og</a:t>
            </a:r>
            <a:r>
              <a:rPr lang="nb-NO" sz="1800" spc="105">
                <a:solidFill>
                  <a:srgbClr val="2F2F2F"/>
                </a:solidFill>
                <a:latin typeface="Arial" pitchFamily="34"/>
              </a:rPr>
              <a:t> </a:t>
            </a:r>
            <a:r>
              <a:rPr lang="nb-NO" sz="1800">
                <a:solidFill>
                  <a:srgbClr val="2F2F2F"/>
                </a:solidFill>
                <a:latin typeface="Arial" pitchFamily="34"/>
              </a:rPr>
              <a:t>gjenspeiles</a:t>
            </a:r>
          </a:p>
          <a:p>
            <a:pPr marL="0" lvl="0" indent="0">
              <a:buNone/>
            </a:pPr>
            <a:r>
              <a:rPr lang="nb-NO" sz="1800" spc="115">
                <a:solidFill>
                  <a:srgbClr val="2F2F2F"/>
                </a:solidFill>
                <a:latin typeface="Arial" pitchFamily="34"/>
              </a:rPr>
              <a:t>   i </a:t>
            </a:r>
            <a:r>
              <a:rPr lang="nb-NO" sz="1800">
                <a:solidFill>
                  <a:srgbClr val="2F2F2F"/>
                </a:solidFill>
                <a:latin typeface="Arial" pitchFamily="34"/>
              </a:rPr>
              <a:t>kompetansemålene. </a:t>
            </a:r>
            <a:endParaRPr lang="nb-NO" sz="1800">
              <a:latin typeface="Arial" pitchFamily="34"/>
            </a:endParaRPr>
          </a:p>
          <a:p>
            <a:pPr lvl="0"/>
            <a:endParaRPr lang="nb-N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A622E65A-1B77-1EAD-26FD-5A380ECAC15C}"/>
              </a:ext>
            </a:extLst>
          </p:cNvPr>
          <p:cNvSpPr txBox="1"/>
          <p:nvPr/>
        </p:nvSpPr>
        <p:spPr>
          <a:xfrm>
            <a:off x="1618058" y="2388092"/>
            <a:ext cx="3037883" cy="1477332"/>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2">
                  <a:extLst>
                    <a:ext uri="{A12FA001-AC4F-418D-AE19-62706E023703}">
                      <ahyp:hlinkClr xmlns:ahyp="http://schemas.microsoft.com/office/drawing/2018/hyperlinkcolor" val="tx"/>
                    </a:ext>
                  </a:extLst>
                </a:hlinkClick>
              </a:rPr>
              <a:t>Kjerneelementer i norsk</a:t>
            </a: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3">
                  <a:extLst>
                    <a:ext uri="{A12FA001-AC4F-418D-AE19-62706E023703}">
                      <ahyp:hlinkClr xmlns:ahyp="http://schemas.microsoft.com/office/drawing/2018/hyperlinkcolor" val="tx"/>
                    </a:ext>
                  </a:extLst>
                </a:hlinkClick>
              </a:rPr>
              <a:t>Kjerneelementer i matematikk</a:t>
            </a: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4">
                  <a:extLst>
                    <a:ext uri="{A12FA001-AC4F-418D-AE19-62706E023703}">
                      <ahyp:hlinkClr xmlns:ahyp="http://schemas.microsoft.com/office/drawing/2018/hyperlinkcolor" val="tx"/>
                    </a:ext>
                  </a:extLst>
                </a:hlinkClick>
              </a:rPr>
              <a:t>Kjerneelementer i engelsk </a:t>
            </a:r>
            <a:endParaRPr lang="nb-NO" sz="1800" b="0" i="0" u="none" strike="noStrike" kern="1200" cap="none" spc="0" baseline="0">
              <a:solidFill>
                <a:srgbClr val="000000"/>
              </a:solidFill>
              <a:uFillTx/>
              <a:latin typeface="Calibri"/>
            </a:endParaRPr>
          </a:p>
        </p:txBody>
      </p:sp>
      <p:sp>
        <p:nvSpPr>
          <p:cNvPr id="3" name="TekstSylinder 3">
            <a:extLst>
              <a:ext uri="{FF2B5EF4-FFF2-40B4-BE49-F238E27FC236}">
                <a16:creationId xmlns:a16="http://schemas.microsoft.com/office/drawing/2014/main" id="{48C1CCC4-61A8-1BE4-DC82-9A85B629CAA2}"/>
              </a:ext>
            </a:extLst>
          </p:cNvPr>
          <p:cNvSpPr txBox="1"/>
          <p:nvPr/>
        </p:nvSpPr>
        <p:spPr>
          <a:xfrm>
            <a:off x="6019056" y="2388092"/>
            <a:ext cx="4336953" cy="1477332"/>
          </a:xfrm>
          <a:prstGeom prst="rect">
            <a:avLst/>
          </a:prstGeom>
          <a:noFill/>
          <a:ln cap="flat">
            <a:noFill/>
          </a:ln>
        </p:spPr>
        <p:txBody>
          <a:bodyPr vert="horz" wrap="non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5">
                  <a:extLst>
                    <a:ext uri="{A12FA001-AC4F-418D-AE19-62706E023703}">
                      <ahyp:hlinkClr xmlns:ahyp="http://schemas.microsoft.com/office/drawing/2018/hyperlinkcolor" val="tx"/>
                    </a:ext>
                  </a:extLst>
                </a:hlinkClick>
              </a:rPr>
              <a:t>Kompetansemål etter 10 trinn i norsk</a:t>
            </a: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6">
                  <a:extLst>
                    <a:ext uri="{A12FA001-AC4F-418D-AE19-62706E023703}">
                      <ahyp:hlinkClr xmlns:ahyp="http://schemas.microsoft.com/office/drawing/2018/hyperlinkcolor" val="tx"/>
                    </a:ext>
                  </a:extLst>
                </a:hlinkClick>
              </a:rPr>
              <a:t>Kompetansemål etter 10. trinn i matematikk</a:t>
            </a: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Calibri"/>
                <a:hlinkClick r:id="rId7">
                  <a:extLst>
                    <a:ext uri="{A12FA001-AC4F-418D-AE19-62706E023703}">
                      <ahyp:hlinkClr xmlns:ahyp="http://schemas.microsoft.com/office/drawing/2018/hyperlinkcolor" val="tx"/>
                    </a:ext>
                  </a:extLst>
                </a:hlinkClick>
              </a:rPr>
              <a:t>Kompetansemål etter 10. trinn i engelsk </a:t>
            </a:r>
            <a:endParaRPr lang="nb-NO" sz="1800" b="0" i="0" u="none" strike="noStrike" kern="1200" cap="none" spc="0" baseline="0">
              <a:solidFill>
                <a:srgbClr val="000000"/>
              </a:solidFill>
              <a:uFillTx/>
              <a:latin typeface="Calibri"/>
            </a:endParaRPr>
          </a:p>
        </p:txBody>
      </p:sp>
      <p:sp>
        <p:nvSpPr>
          <p:cNvPr id="4" name="TekstSylinder 4">
            <a:extLst>
              <a:ext uri="{FF2B5EF4-FFF2-40B4-BE49-F238E27FC236}">
                <a16:creationId xmlns:a16="http://schemas.microsoft.com/office/drawing/2014/main" id="{D8694A82-3697-A9A5-9249-EA44626455CA}"/>
              </a:ext>
            </a:extLst>
          </p:cNvPr>
          <p:cNvSpPr txBox="1"/>
          <p:nvPr/>
        </p:nvSpPr>
        <p:spPr>
          <a:xfrm>
            <a:off x="1491450" y="829991"/>
            <a:ext cx="8864559" cy="523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800" b="0" i="0" u="none" strike="noStrike" kern="1200" cap="none" spc="0" baseline="0">
                <a:solidFill>
                  <a:srgbClr val="70AD47"/>
                </a:solidFill>
                <a:uFillTx/>
                <a:latin typeface="Calibri"/>
              </a:rPr>
              <a:t>Kjernelementer og kompetansemål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98D1E98-D25E-ED05-34F0-1C98B0B2D079}"/>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1" compatLnSpc="1">
            <a:normAutofit/>
          </a:bodyPr>
          <a:lstStyle/>
          <a:p>
            <a:pPr lvl="0" algn="ctr"/>
            <a:br>
              <a:rPr lang="nb-NO" b="1">
                <a:latin typeface="Arial" pitchFamily="34"/>
              </a:rPr>
            </a:br>
            <a:r>
              <a:rPr lang="nb-NO">
                <a:solidFill>
                  <a:srgbClr val="4472C4"/>
                </a:solidFill>
                <a:latin typeface="Arial" pitchFamily="34"/>
              </a:rPr>
              <a:t>Eksamensforskriften</a:t>
            </a:r>
            <a:endParaRPr lang="nb-NO">
              <a:solidFill>
                <a:srgbClr val="4472C4"/>
              </a:solidFill>
            </a:endParaRPr>
          </a:p>
        </p:txBody>
      </p:sp>
      <p:sp>
        <p:nvSpPr>
          <p:cNvPr id="3" name="Plassholder for innhold 2">
            <a:extLst>
              <a:ext uri="{FF2B5EF4-FFF2-40B4-BE49-F238E27FC236}">
                <a16:creationId xmlns:a16="http://schemas.microsoft.com/office/drawing/2014/main" id="{3C5E02D5-5EE1-0A9F-4847-0C3213B12E09}"/>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lnSpc>
                <a:spcPct val="110000"/>
              </a:lnSpc>
            </a:pPr>
            <a:r>
              <a:rPr lang="nb-NO">
                <a:solidFill>
                  <a:srgbClr val="2F2F2F"/>
                </a:solidFill>
                <a:latin typeface="Arial" pitchFamily="34"/>
              </a:rPr>
              <a:t>Sluttvurderingen skal gi informasjon om kompetansen til eleven/kandidaten</a:t>
            </a:r>
            <a:endParaRPr lang="nb-NO" sz="800">
              <a:latin typeface="Arial" pitchFamily="34"/>
            </a:endParaRPr>
          </a:p>
          <a:p>
            <a:pPr marL="0" lvl="0" indent="0" hangingPunct="0">
              <a:lnSpc>
                <a:spcPct val="90000"/>
              </a:lnSpc>
              <a:spcBef>
                <a:spcPts val="0"/>
              </a:spcBef>
              <a:buNone/>
            </a:pPr>
            <a:r>
              <a:rPr lang="nb-NO">
                <a:solidFill>
                  <a:srgbClr val="2F2F2F"/>
                </a:solidFill>
                <a:latin typeface="Arial" pitchFamily="34"/>
              </a:rPr>
              <a:t>    ved avslutningen av opplæringen i fag (§ 3-14).</a:t>
            </a:r>
          </a:p>
          <a:p>
            <a:pPr marL="0" lvl="0" indent="0" hangingPunct="0">
              <a:lnSpc>
                <a:spcPct val="90000"/>
              </a:lnSpc>
              <a:spcBef>
                <a:spcPts val="0"/>
              </a:spcBef>
              <a:buNone/>
            </a:pPr>
            <a:endParaRPr lang="nb-NO" sz="1800">
              <a:latin typeface="Arial" pitchFamily="34"/>
            </a:endParaRPr>
          </a:p>
          <a:p>
            <a:pPr lvl="0">
              <a:lnSpc>
                <a:spcPct val="110000"/>
              </a:lnSpc>
            </a:pPr>
            <a:r>
              <a:rPr lang="nb-NO" sz="1800">
                <a:solidFill>
                  <a:srgbClr val="2F2F2F"/>
                </a:solidFill>
                <a:latin typeface="Arial" pitchFamily="34"/>
              </a:rPr>
              <a:t>Eksamen</a:t>
            </a:r>
            <a:r>
              <a:rPr lang="nb-NO" sz="1800" spc="-5">
                <a:solidFill>
                  <a:srgbClr val="2F2F2F"/>
                </a:solidFill>
                <a:latin typeface="Arial" pitchFamily="34"/>
              </a:rPr>
              <a:t> </a:t>
            </a:r>
            <a:r>
              <a:rPr lang="nb-NO" sz="1800">
                <a:solidFill>
                  <a:srgbClr val="2F2F2F"/>
                </a:solidFill>
                <a:latin typeface="Arial" pitchFamily="34"/>
              </a:rPr>
              <a:t>skal</a:t>
            </a:r>
            <a:r>
              <a:rPr lang="nb-NO" sz="1800" spc="5">
                <a:solidFill>
                  <a:srgbClr val="2F2F2F"/>
                </a:solidFill>
                <a:latin typeface="Arial" pitchFamily="34"/>
              </a:rPr>
              <a:t> </a:t>
            </a:r>
            <a:r>
              <a:rPr lang="nb-NO" sz="1800">
                <a:solidFill>
                  <a:srgbClr val="2F2F2F"/>
                </a:solidFill>
                <a:latin typeface="Arial" pitchFamily="34"/>
              </a:rPr>
              <a:t>være</a:t>
            </a:r>
            <a:r>
              <a:rPr lang="nb-NO" sz="1800" spc="25">
                <a:solidFill>
                  <a:srgbClr val="2F2F2F"/>
                </a:solidFill>
                <a:latin typeface="Arial" pitchFamily="34"/>
              </a:rPr>
              <a:t> </a:t>
            </a:r>
            <a:r>
              <a:rPr lang="nb-NO" sz="1800">
                <a:solidFill>
                  <a:srgbClr val="2F2F2F"/>
                </a:solidFill>
                <a:latin typeface="Arial" pitchFamily="34"/>
              </a:rPr>
              <a:t>i</a:t>
            </a:r>
            <a:r>
              <a:rPr lang="nb-NO" sz="1800" spc="35">
                <a:solidFill>
                  <a:srgbClr val="2F2F2F"/>
                </a:solidFill>
                <a:latin typeface="Arial" pitchFamily="34"/>
              </a:rPr>
              <a:t> </a:t>
            </a:r>
            <a:r>
              <a:rPr lang="nb-NO" sz="1800">
                <a:solidFill>
                  <a:srgbClr val="2F2F2F"/>
                </a:solidFill>
                <a:latin typeface="Arial" pitchFamily="34"/>
              </a:rPr>
              <a:t>samsvar med</a:t>
            </a:r>
            <a:r>
              <a:rPr lang="nb-NO" sz="1800" spc="40">
                <a:solidFill>
                  <a:srgbClr val="2F2F2F"/>
                </a:solidFill>
                <a:latin typeface="Arial" pitchFamily="34"/>
              </a:rPr>
              <a:t> </a:t>
            </a:r>
            <a:r>
              <a:rPr lang="nb-NO" sz="1800">
                <a:solidFill>
                  <a:srgbClr val="2F2F2F"/>
                </a:solidFill>
                <a:latin typeface="Arial" pitchFamily="34"/>
              </a:rPr>
              <a:t>kompetansemålene</a:t>
            </a:r>
            <a:r>
              <a:rPr lang="nb-NO" sz="1800" spc="-10">
                <a:solidFill>
                  <a:srgbClr val="2F2F2F"/>
                </a:solidFill>
                <a:latin typeface="Arial" pitchFamily="34"/>
              </a:rPr>
              <a:t> </a:t>
            </a:r>
            <a:r>
              <a:rPr lang="nb-NO" sz="1800">
                <a:solidFill>
                  <a:srgbClr val="2F2F2F"/>
                </a:solidFill>
                <a:latin typeface="Arial" pitchFamily="34"/>
              </a:rPr>
              <a:t>i</a:t>
            </a:r>
            <a:r>
              <a:rPr lang="nb-NO" sz="1800" spc="20">
                <a:solidFill>
                  <a:srgbClr val="2F2F2F"/>
                </a:solidFill>
                <a:latin typeface="Arial" pitchFamily="34"/>
              </a:rPr>
              <a:t> </a:t>
            </a:r>
            <a:r>
              <a:rPr lang="nb-NO" sz="1800">
                <a:solidFill>
                  <a:srgbClr val="2F2F2F"/>
                </a:solidFill>
                <a:latin typeface="Arial" pitchFamily="34"/>
              </a:rPr>
              <a:t>læreplanen</a:t>
            </a:r>
            <a:r>
              <a:rPr lang="nb-NO" sz="1800" spc="-10">
                <a:solidFill>
                  <a:srgbClr val="2F2F2F"/>
                </a:solidFill>
                <a:latin typeface="Arial" pitchFamily="34"/>
              </a:rPr>
              <a:t> </a:t>
            </a:r>
            <a:r>
              <a:rPr lang="nb-NO" sz="1800">
                <a:solidFill>
                  <a:srgbClr val="2F2F2F"/>
                </a:solidFill>
                <a:latin typeface="Arial" pitchFamily="34"/>
              </a:rPr>
              <a:t>(§</a:t>
            </a:r>
            <a:r>
              <a:rPr lang="nb-NO" sz="1800" spc="25">
                <a:solidFill>
                  <a:srgbClr val="2F2F2F"/>
                </a:solidFill>
                <a:latin typeface="Arial" pitchFamily="34"/>
              </a:rPr>
              <a:t> </a:t>
            </a:r>
            <a:r>
              <a:rPr lang="nb-NO" sz="1800">
                <a:solidFill>
                  <a:srgbClr val="2F2F2F"/>
                </a:solidFill>
                <a:latin typeface="Arial" pitchFamily="34"/>
              </a:rPr>
              <a:t>3-22)</a:t>
            </a:r>
          </a:p>
          <a:p>
            <a:pPr lvl="0">
              <a:lnSpc>
                <a:spcPct val="110000"/>
              </a:lnSpc>
            </a:pPr>
            <a:r>
              <a:rPr lang="nb-NO" sz="1800">
                <a:solidFill>
                  <a:srgbClr val="2F2F2F"/>
                </a:solidFill>
                <a:latin typeface="Arial" pitchFamily="34"/>
              </a:rPr>
              <a:t>Kompetansemålene</a:t>
            </a:r>
            <a:r>
              <a:rPr lang="nb-NO" sz="1800" spc="50">
                <a:solidFill>
                  <a:srgbClr val="2F2F2F"/>
                </a:solidFill>
                <a:latin typeface="Arial" pitchFamily="34"/>
              </a:rPr>
              <a:t> </a:t>
            </a:r>
            <a:r>
              <a:rPr lang="nb-NO" sz="1800">
                <a:solidFill>
                  <a:srgbClr val="2F2F2F"/>
                </a:solidFill>
                <a:latin typeface="Arial" pitchFamily="34"/>
              </a:rPr>
              <a:t>skal</a:t>
            </a:r>
            <a:r>
              <a:rPr lang="nb-NO" sz="1800" spc="85">
                <a:solidFill>
                  <a:srgbClr val="2F2F2F"/>
                </a:solidFill>
                <a:latin typeface="Arial" pitchFamily="34"/>
              </a:rPr>
              <a:t> </a:t>
            </a:r>
            <a:r>
              <a:rPr lang="nb-NO" sz="1800">
                <a:solidFill>
                  <a:srgbClr val="2F2F2F"/>
                </a:solidFill>
                <a:latin typeface="Arial" pitchFamily="34"/>
              </a:rPr>
              <a:t>forstås</a:t>
            </a:r>
            <a:r>
              <a:rPr lang="nb-NO" sz="1800" spc="90">
                <a:solidFill>
                  <a:srgbClr val="2F2F2F"/>
                </a:solidFill>
                <a:latin typeface="Arial" pitchFamily="34"/>
              </a:rPr>
              <a:t> </a:t>
            </a:r>
            <a:r>
              <a:rPr lang="nb-NO" sz="1800">
                <a:solidFill>
                  <a:srgbClr val="2F2F2F"/>
                </a:solidFill>
                <a:latin typeface="Arial" pitchFamily="34"/>
              </a:rPr>
              <a:t>i</a:t>
            </a:r>
            <a:r>
              <a:rPr lang="nb-NO" sz="1800" spc="95">
                <a:solidFill>
                  <a:srgbClr val="2F2F2F"/>
                </a:solidFill>
                <a:latin typeface="Arial" pitchFamily="34"/>
              </a:rPr>
              <a:t> </a:t>
            </a:r>
            <a:r>
              <a:rPr lang="nb-NO" sz="1800">
                <a:solidFill>
                  <a:srgbClr val="2F2F2F"/>
                </a:solidFill>
                <a:latin typeface="Arial" pitchFamily="34"/>
              </a:rPr>
              <a:t>lys</a:t>
            </a:r>
            <a:r>
              <a:rPr lang="nb-NO" sz="1800" spc="75">
                <a:solidFill>
                  <a:srgbClr val="2F2F2F"/>
                </a:solidFill>
                <a:latin typeface="Arial" pitchFamily="34"/>
              </a:rPr>
              <a:t> </a:t>
            </a:r>
            <a:r>
              <a:rPr lang="nb-NO" sz="1800">
                <a:solidFill>
                  <a:srgbClr val="2F2F2F"/>
                </a:solidFill>
                <a:latin typeface="Arial" pitchFamily="34"/>
              </a:rPr>
              <a:t>av</a:t>
            </a:r>
            <a:r>
              <a:rPr lang="nb-NO" sz="1800" spc="105">
                <a:solidFill>
                  <a:srgbClr val="2F2F2F"/>
                </a:solidFill>
                <a:latin typeface="Arial" pitchFamily="34"/>
              </a:rPr>
              <a:t> </a:t>
            </a:r>
            <a:r>
              <a:rPr lang="nb-NO" sz="1800">
                <a:solidFill>
                  <a:srgbClr val="2F2F2F"/>
                </a:solidFill>
                <a:latin typeface="Arial" pitchFamily="34"/>
              </a:rPr>
              <a:t>teksten</a:t>
            </a:r>
            <a:r>
              <a:rPr lang="nb-NO" sz="1800" spc="80">
                <a:solidFill>
                  <a:srgbClr val="2F2F2F"/>
                </a:solidFill>
                <a:latin typeface="Arial" pitchFamily="34"/>
              </a:rPr>
              <a:t> </a:t>
            </a:r>
            <a:r>
              <a:rPr lang="nb-NO" sz="1800">
                <a:solidFill>
                  <a:srgbClr val="2F2F2F"/>
                </a:solidFill>
                <a:latin typeface="Arial" pitchFamily="34"/>
              </a:rPr>
              <a:t>om</a:t>
            </a:r>
            <a:r>
              <a:rPr lang="nb-NO" sz="1800" spc="85">
                <a:solidFill>
                  <a:srgbClr val="2F2F2F"/>
                </a:solidFill>
                <a:latin typeface="Arial" pitchFamily="34"/>
              </a:rPr>
              <a:t> </a:t>
            </a:r>
            <a:r>
              <a:rPr lang="nb-NO" sz="1800">
                <a:solidFill>
                  <a:srgbClr val="2F2F2F"/>
                </a:solidFill>
                <a:latin typeface="Arial" pitchFamily="34"/>
              </a:rPr>
              <a:t>faget</a:t>
            </a:r>
            <a:r>
              <a:rPr lang="nb-NO" sz="1800" spc="110">
                <a:solidFill>
                  <a:srgbClr val="2F2F2F"/>
                </a:solidFill>
                <a:latin typeface="Arial" pitchFamily="34"/>
              </a:rPr>
              <a:t> </a:t>
            </a:r>
            <a:r>
              <a:rPr lang="nb-NO" sz="1800">
                <a:solidFill>
                  <a:srgbClr val="2F2F2F"/>
                </a:solidFill>
                <a:latin typeface="Arial" pitchFamily="34"/>
              </a:rPr>
              <a:t>i</a:t>
            </a:r>
            <a:r>
              <a:rPr lang="nb-NO" sz="1800" spc="95">
                <a:solidFill>
                  <a:srgbClr val="2F2F2F"/>
                </a:solidFill>
                <a:latin typeface="Arial" pitchFamily="34"/>
              </a:rPr>
              <a:t> </a:t>
            </a:r>
            <a:r>
              <a:rPr lang="nb-NO" sz="1800">
                <a:solidFill>
                  <a:srgbClr val="2F2F2F"/>
                </a:solidFill>
                <a:latin typeface="Arial" pitchFamily="34"/>
              </a:rPr>
              <a:t>læreplanen</a:t>
            </a:r>
            <a:r>
              <a:rPr lang="nb-NO" sz="1800" spc="65">
                <a:solidFill>
                  <a:srgbClr val="2F2F2F"/>
                </a:solidFill>
                <a:latin typeface="Arial" pitchFamily="34"/>
              </a:rPr>
              <a:t> </a:t>
            </a:r>
            <a:r>
              <a:rPr lang="nb-NO" sz="1800">
                <a:solidFill>
                  <a:srgbClr val="2F2F2F"/>
                </a:solidFill>
                <a:latin typeface="Arial" pitchFamily="34"/>
              </a:rPr>
              <a:t>(§</a:t>
            </a:r>
            <a:r>
              <a:rPr lang="nb-NO" sz="1800" spc="90">
                <a:solidFill>
                  <a:srgbClr val="2F2F2F"/>
                </a:solidFill>
                <a:latin typeface="Arial" pitchFamily="34"/>
              </a:rPr>
              <a:t> </a:t>
            </a:r>
            <a:r>
              <a:rPr lang="nb-NO" sz="1800">
                <a:solidFill>
                  <a:srgbClr val="2F2F2F"/>
                </a:solidFill>
                <a:latin typeface="Arial" pitchFamily="34"/>
              </a:rPr>
              <a:t>3-3)</a:t>
            </a:r>
          </a:p>
          <a:p>
            <a:pPr lvl="0">
              <a:lnSpc>
                <a:spcPct val="110000"/>
              </a:lnSpc>
            </a:pPr>
            <a:r>
              <a:rPr lang="nb-NO" sz="1800">
                <a:solidFill>
                  <a:srgbClr val="2F2F2F"/>
                </a:solidFill>
                <a:latin typeface="Arial" pitchFamily="34"/>
              </a:rPr>
              <a:t>Eksamen</a:t>
            </a:r>
            <a:r>
              <a:rPr lang="nb-NO" sz="1800" spc="10">
                <a:solidFill>
                  <a:srgbClr val="2F2F2F"/>
                </a:solidFill>
                <a:latin typeface="Arial" pitchFamily="34"/>
              </a:rPr>
              <a:t> </a:t>
            </a:r>
            <a:r>
              <a:rPr lang="nb-NO" sz="1800">
                <a:solidFill>
                  <a:srgbClr val="2F2F2F"/>
                </a:solidFill>
                <a:latin typeface="Arial" pitchFamily="34"/>
              </a:rPr>
              <a:t>skal</a:t>
            </a:r>
            <a:r>
              <a:rPr lang="nb-NO" sz="1800" spc="20">
                <a:solidFill>
                  <a:srgbClr val="2F2F2F"/>
                </a:solidFill>
                <a:latin typeface="Arial" pitchFamily="34"/>
              </a:rPr>
              <a:t> </a:t>
            </a:r>
            <a:r>
              <a:rPr lang="nb-NO" sz="1800">
                <a:solidFill>
                  <a:srgbClr val="2F2F2F"/>
                </a:solidFill>
                <a:latin typeface="Arial" pitchFamily="34"/>
              </a:rPr>
              <a:t>gi</a:t>
            </a:r>
            <a:r>
              <a:rPr lang="nb-NO" sz="1800" spc="50">
                <a:solidFill>
                  <a:srgbClr val="2F2F2F"/>
                </a:solidFill>
                <a:latin typeface="Arial" pitchFamily="34"/>
              </a:rPr>
              <a:t> </a:t>
            </a:r>
            <a:r>
              <a:rPr lang="nb-NO" sz="1800">
                <a:solidFill>
                  <a:srgbClr val="2F2F2F"/>
                </a:solidFill>
                <a:latin typeface="Arial" pitchFamily="34"/>
              </a:rPr>
              <a:t>eleven/kandidaten anledning</a:t>
            </a:r>
            <a:r>
              <a:rPr lang="nb-NO" sz="1800" spc="30">
                <a:solidFill>
                  <a:srgbClr val="2F2F2F"/>
                </a:solidFill>
                <a:latin typeface="Arial" pitchFamily="34"/>
              </a:rPr>
              <a:t> </a:t>
            </a:r>
            <a:r>
              <a:rPr lang="nb-NO" sz="1800">
                <a:solidFill>
                  <a:srgbClr val="2F2F2F"/>
                </a:solidFill>
                <a:latin typeface="Arial" pitchFamily="34"/>
              </a:rPr>
              <a:t>til</a:t>
            </a:r>
            <a:r>
              <a:rPr lang="nb-NO" sz="1800" spc="25">
                <a:solidFill>
                  <a:srgbClr val="2F2F2F"/>
                </a:solidFill>
                <a:latin typeface="Arial" pitchFamily="34"/>
              </a:rPr>
              <a:t> </a:t>
            </a:r>
            <a:r>
              <a:rPr lang="nb-NO" sz="1800">
                <a:solidFill>
                  <a:srgbClr val="2F2F2F"/>
                </a:solidFill>
                <a:latin typeface="Arial" pitchFamily="34"/>
              </a:rPr>
              <a:t>å</a:t>
            </a:r>
            <a:r>
              <a:rPr lang="nb-NO" sz="1800" spc="35">
                <a:solidFill>
                  <a:srgbClr val="2F2F2F"/>
                </a:solidFill>
                <a:latin typeface="Arial" pitchFamily="34"/>
              </a:rPr>
              <a:t> </a:t>
            </a:r>
            <a:r>
              <a:rPr lang="nb-NO" sz="1800">
                <a:solidFill>
                  <a:srgbClr val="2F2F2F"/>
                </a:solidFill>
                <a:latin typeface="Arial" pitchFamily="34"/>
              </a:rPr>
              <a:t>vise</a:t>
            </a:r>
            <a:r>
              <a:rPr lang="nb-NO" sz="1800" spc="40">
                <a:solidFill>
                  <a:srgbClr val="2F2F2F"/>
                </a:solidFill>
                <a:latin typeface="Arial" pitchFamily="34"/>
              </a:rPr>
              <a:t> </a:t>
            </a:r>
            <a:r>
              <a:rPr lang="nb-NO" sz="1800">
                <a:solidFill>
                  <a:srgbClr val="2F2F2F"/>
                </a:solidFill>
                <a:latin typeface="Arial" pitchFamily="34"/>
              </a:rPr>
              <a:t>sin</a:t>
            </a:r>
            <a:r>
              <a:rPr lang="nb-NO" sz="1800" spc="25">
                <a:solidFill>
                  <a:srgbClr val="2F2F2F"/>
                </a:solidFill>
                <a:latin typeface="Arial" pitchFamily="34"/>
              </a:rPr>
              <a:t> </a:t>
            </a:r>
            <a:r>
              <a:rPr lang="nb-NO" sz="1800">
                <a:solidFill>
                  <a:srgbClr val="2F2F2F"/>
                </a:solidFill>
                <a:latin typeface="Arial" pitchFamily="34"/>
              </a:rPr>
              <a:t>kompetanse</a:t>
            </a:r>
            <a:r>
              <a:rPr lang="nb-NO" sz="1800" spc="10">
                <a:solidFill>
                  <a:srgbClr val="2F2F2F"/>
                </a:solidFill>
                <a:latin typeface="Arial" pitchFamily="34"/>
              </a:rPr>
              <a:t> </a:t>
            </a:r>
            <a:r>
              <a:rPr lang="nb-NO" sz="1800">
                <a:solidFill>
                  <a:srgbClr val="2F2F2F"/>
                </a:solidFill>
                <a:latin typeface="Arial" pitchFamily="34"/>
              </a:rPr>
              <a:t>i</a:t>
            </a:r>
            <a:r>
              <a:rPr lang="nb-NO" sz="1800" spc="35">
                <a:solidFill>
                  <a:srgbClr val="2F2F2F"/>
                </a:solidFill>
                <a:latin typeface="Arial" pitchFamily="34"/>
              </a:rPr>
              <a:t> </a:t>
            </a:r>
            <a:r>
              <a:rPr lang="nb-NO" sz="1800">
                <a:solidFill>
                  <a:srgbClr val="2F2F2F"/>
                </a:solidFill>
                <a:latin typeface="Arial" pitchFamily="34"/>
              </a:rPr>
              <a:t>en så stor del</a:t>
            </a:r>
            <a:r>
              <a:rPr lang="nb-NO" sz="1800" spc="-110">
                <a:solidFill>
                  <a:srgbClr val="2F2F2F"/>
                </a:solidFill>
                <a:latin typeface="Arial" pitchFamily="34"/>
              </a:rPr>
              <a:t> </a:t>
            </a:r>
            <a:r>
              <a:rPr lang="nb-NO" sz="1800">
                <a:solidFill>
                  <a:srgbClr val="2F2F2F"/>
                </a:solidFill>
                <a:latin typeface="Arial" pitchFamily="34"/>
              </a:rPr>
              <a:t>av</a:t>
            </a:r>
            <a:r>
              <a:rPr lang="nb-NO" sz="1800" spc="-120">
                <a:solidFill>
                  <a:srgbClr val="2F2F2F"/>
                </a:solidFill>
                <a:latin typeface="Arial" pitchFamily="34"/>
              </a:rPr>
              <a:t> </a:t>
            </a:r>
            <a:r>
              <a:rPr lang="nb-NO" sz="1800">
                <a:solidFill>
                  <a:srgbClr val="2F2F2F"/>
                </a:solidFill>
                <a:latin typeface="Arial" pitchFamily="34"/>
              </a:rPr>
              <a:t>faget</a:t>
            </a:r>
            <a:r>
              <a:rPr lang="nb-NO" sz="1800" spc="-100">
                <a:solidFill>
                  <a:srgbClr val="2F2F2F"/>
                </a:solidFill>
                <a:latin typeface="Arial" pitchFamily="34"/>
              </a:rPr>
              <a:t> </a:t>
            </a:r>
            <a:r>
              <a:rPr lang="nb-NO" sz="1800">
                <a:solidFill>
                  <a:srgbClr val="2F2F2F"/>
                </a:solidFill>
                <a:latin typeface="Arial" pitchFamily="34"/>
              </a:rPr>
              <a:t>som</a:t>
            </a:r>
            <a:r>
              <a:rPr lang="nb-NO" sz="1800" spc="-110">
                <a:solidFill>
                  <a:srgbClr val="2F2F2F"/>
                </a:solidFill>
                <a:latin typeface="Arial" pitchFamily="34"/>
              </a:rPr>
              <a:t> </a:t>
            </a:r>
            <a:r>
              <a:rPr lang="nb-NO" sz="1800">
                <a:solidFill>
                  <a:srgbClr val="2F2F2F"/>
                </a:solidFill>
                <a:latin typeface="Arial" pitchFamily="34"/>
              </a:rPr>
              <a:t>mulig</a:t>
            </a:r>
            <a:r>
              <a:rPr lang="nb-NO" sz="1800" spc="-125">
                <a:solidFill>
                  <a:srgbClr val="2F2F2F"/>
                </a:solidFill>
                <a:latin typeface="Arial" pitchFamily="34"/>
              </a:rPr>
              <a:t> </a:t>
            </a:r>
            <a:r>
              <a:rPr lang="nb-NO" sz="1800">
                <a:solidFill>
                  <a:srgbClr val="2F2F2F"/>
                </a:solidFill>
                <a:latin typeface="Arial" pitchFamily="34"/>
              </a:rPr>
              <a:t>ut</a:t>
            </a:r>
            <a:r>
              <a:rPr lang="nb-NO" sz="1800" spc="-105">
                <a:solidFill>
                  <a:srgbClr val="2F2F2F"/>
                </a:solidFill>
                <a:latin typeface="Arial" pitchFamily="34"/>
              </a:rPr>
              <a:t> </a:t>
            </a:r>
            <a:r>
              <a:rPr lang="nb-NO" sz="1800">
                <a:solidFill>
                  <a:srgbClr val="2F2F2F"/>
                </a:solidFill>
                <a:latin typeface="Arial" pitchFamily="34"/>
              </a:rPr>
              <a:t>fra</a:t>
            </a:r>
            <a:r>
              <a:rPr lang="nb-NO" sz="1800" spc="-95">
                <a:solidFill>
                  <a:srgbClr val="2F2F2F"/>
                </a:solidFill>
                <a:latin typeface="Arial" pitchFamily="34"/>
              </a:rPr>
              <a:t> </a:t>
            </a:r>
            <a:r>
              <a:rPr lang="nb-NO" sz="1800">
                <a:solidFill>
                  <a:srgbClr val="2F2F2F"/>
                </a:solidFill>
                <a:latin typeface="Arial" pitchFamily="34"/>
              </a:rPr>
              <a:t>eksamensformen</a:t>
            </a:r>
            <a:r>
              <a:rPr lang="nb-NO" sz="1800" spc="-145">
                <a:solidFill>
                  <a:srgbClr val="2F2F2F"/>
                </a:solidFill>
                <a:latin typeface="Arial" pitchFamily="34"/>
              </a:rPr>
              <a:t> </a:t>
            </a:r>
            <a:r>
              <a:rPr lang="nb-NO" sz="1800">
                <a:solidFill>
                  <a:srgbClr val="2F2F2F"/>
                </a:solidFill>
                <a:latin typeface="Arial" pitchFamily="34"/>
              </a:rPr>
              <a:t>(§</a:t>
            </a:r>
            <a:r>
              <a:rPr lang="nb-NO" sz="1800" spc="-105">
                <a:solidFill>
                  <a:srgbClr val="2F2F2F"/>
                </a:solidFill>
                <a:latin typeface="Arial" pitchFamily="34"/>
              </a:rPr>
              <a:t> </a:t>
            </a:r>
            <a:r>
              <a:rPr lang="nb-NO" sz="1800">
                <a:solidFill>
                  <a:srgbClr val="2F2F2F"/>
                </a:solidFill>
                <a:latin typeface="Arial" pitchFamily="34"/>
              </a:rPr>
              <a:t>3-22)</a:t>
            </a:r>
          </a:p>
          <a:p>
            <a:pPr lvl="0">
              <a:lnSpc>
                <a:spcPct val="110000"/>
              </a:lnSpc>
            </a:pPr>
            <a:r>
              <a:rPr lang="nb-NO" sz="1800">
                <a:solidFill>
                  <a:srgbClr val="2F2F2F"/>
                </a:solidFill>
                <a:latin typeface="Arial" pitchFamily="34"/>
              </a:rPr>
              <a:t>En</a:t>
            </a:r>
            <a:r>
              <a:rPr lang="nb-NO" sz="1800" spc="215">
                <a:solidFill>
                  <a:srgbClr val="2F2F2F"/>
                </a:solidFill>
                <a:latin typeface="Arial" pitchFamily="34"/>
              </a:rPr>
              <a:t> </a:t>
            </a:r>
            <a:r>
              <a:rPr lang="nb-NO" sz="1800">
                <a:solidFill>
                  <a:srgbClr val="2F2F2F"/>
                </a:solidFill>
                <a:latin typeface="Arial" pitchFamily="34"/>
              </a:rPr>
              <a:t>eksamenskarakter</a:t>
            </a:r>
            <a:r>
              <a:rPr lang="nb-NO" sz="1800" spc="165">
                <a:solidFill>
                  <a:srgbClr val="2F2F2F"/>
                </a:solidFill>
                <a:latin typeface="Arial" pitchFamily="34"/>
              </a:rPr>
              <a:t> </a:t>
            </a:r>
            <a:r>
              <a:rPr lang="nb-NO" sz="1800">
                <a:solidFill>
                  <a:srgbClr val="2F2F2F"/>
                </a:solidFill>
                <a:latin typeface="Arial" pitchFamily="34"/>
              </a:rPr>
              <a:t>skal</a:t>
            </a:r>
            <a:r>
              <a:rPr lang="nb-NO" sz="1800" spc="200">
                <a:solidFill>
                  <a:srgbClr val="2F2F2F"/>
                </a:solidFill>
                <a:latin typeface="Arial" pitchFamily="34"/>
              </a:rPr>
              <a:t> </a:t>
            </a:r>
            <a:r>
              <a:rPr lang="nb-NO" sz="1800">
                <a:solidFill>
                  <a:srgbClr val="2F2F2F"/>
                </a:solidFill>
                <a:latin typeface="Arial" pitchFamily="34"/>
              </a:rPr>
              <a:t>være</a:t>
            </a:r>
            <a:r>
              <a:rPr lang="nb-NO" sz="1800" spc="200">
                <a:solidFill>
                  <a:srgbClr val="2F2F2F"/>
                </a:solidFill>
                <a:latin typeface="Arial" pitchFamily="34"/>
              </a:rPr>
              <a:t> </a:t>
            </a:r>
            <a:r>
              <a:rPr lang="nb-NO" sz="1800">
                <a:solidFill>
                  <a:srgbClr val="2F2F2F"/>
                </a:solidFill>
                <a:latin typeface="Arial" pitchFamily="34"/>
              </a:rPr>
              <a:t>uttrykk</a:t>
            </a:r>
            <a:r>
              <a:rPr lang="nb-NO" sz="1800" spc="190">
                <a:solidFill>
                  <a:srgbClr val="2F2F2F"/>
                </a:solidFill>
                <a:latin typeface="Arial" pitchFamily="34"/>
              </a:rPr>
              <a:t> </a:t>
            </a:r>
            <a:r>
              <a:rPr lang="nb-NO" sz="1800">
                <a:solidFill>
                  <a:srgbClr val="2F2F2F"/>
                </a:solidFill>
                <a:latin typeface="Arial" pitchFamily="34"/>
              </a:rPr>
              <a:t>for</a:t>
            </a:r>
            <a:r>
              <a:rPr lang="nb-NO" sz="1800" spc="215">
                <a:solidFill>
                  <a:srgbClr val="2F2F2F"/>
                </a:solidFill>
                <a:latin typeface="Arial" pitchFamily="34"/>
              </a:rPr>
              <a:t> </a:t>
            </a:r>
            <a:r>
              <a:rPr lang="nb-NO" sz="1800">
                <a:solidFill>
                  <a:srgbClr val="2F2F2F"/>
                </a:solidFill>
                <a:latin typeface="Arial" pitchFamily="34"/>
              </a:rPr>
              <a:t>den</a:t>
            </a:r>
            <a:r>
              <a:rPr lang="nb-NO" sz="1800" spc="225">
                <a:solidFill>
                  <a:srgbClr val="2F2F2F"/>
                </a:solidFill>
                <a:latin typeface="Arial" pitchFamily="34"/>
              </a:rPr>
              <a:t> </a:t>
            </a:r>
            <a:r>
              <a:rPr lang="nb-NO" sz="1800">
                <a:solidFill>
                  <a:srgbClr val="2F2F2F"/>
                </a:solidFill>
                <a:latin typeface="Arial" pitchFamily="34"/>
              </a:rPr>
              <a:t>kompetansen</a:t>
            </a:r>
            <a:r>
              <a:rPr lang="nb-NO" sz="1800" spc="200">
                <a:solidFill>
                  <a:srgbClr val="2F2F2F"/>
                </a:solidFill>
                <a:latin typeface="Arial" pitchFamily="34"/>
              </a:rPr>
              <a:t> </a:t>
            </a:r>
            <a:r>
              <a:rPr lang="nb-NO" sz="1800">
                <a:solidFill>
                  <a:srgbClr val="2F2F2F"/>
                </a:solidFill>
                <a:latin typeface="Arial" pitchFamily="34"/>
              </a:rPr>
              <a:t>hver</a:t>
            </a:r>
            <a:r>
              <a:rPr lang="nb-NO" sz="1800" spc="205">
                <a:solidFill>
                  <a:srgbClr val="2F2F2F"/>
                </a:solidFill>
                <a:latin typeface="Arial" pitchFamily="34"/>
              </a:rPr>
              <a:t> </a:t>
            </a:r>
            <a:r>
              <a:rPr lang="nb-NO" sz="1800">
                <a:solidFill>
                  <a:srgbClr val="2F2F2F"/>
                </a:solidFill>
                <a:latin typeface="Arial" pitchFamily="34"/>
              </a:rPr>
              <a:t>enkelt</a:t>
            </a:r>
            <a:r>
              <a:rPr lang="nb-NO" sz="1800" spc="-565">
                <a:solidFill>
                  <a:srgbClr val="2F2F2F"/>
                </a:solidFill>
                <a:latin typeface="Arial" pitchFamily="34"/>
              </a:rPr>
              <a:t> </a:t>
            </a:r>
            <a:r>
              <a:rPr lang="nb-NO" sz="1800">
                <a:solidFill>
                  <a:srgbClr val="2F2F2F"/>
                </a:solidFill>
                <a:latin typeface="Arial" pitchFamily="34"/>
              </a:rPr>
              <a:t>elev/kandidat</a:t>
            </a:r>
            <a:r>
              <a:rPr lang="nb-NO" sz="1800" spc="-155">
                <a:solidFill>
                  <a:srgbClr val="2F2F2F"/>
                </a:solidFill>
                <a:latin typeface="Arial" pitchFamily="34"/>
              </a:rPr>
              <a:t> </a:t>
            </a:r>
            <a:r>
              <a:rPr lang="nb-NO" sz="1800">
                <a:solidFill>
                  <a:srgbClr val="2F2F2F"/>
                </a:solidFill>
                <a:latin typeface="Arial" pitchFamily="34"/>
              </a:rPr>
              <a:t>viser</a:t>
            </a:r>
            <a:r>
              <a:rPr lang="nb-NO" sz="1800" spc="-110">
                <a:solidFill>
                  <a:srgbClr val="2F2F2F"/>
                </a:solidFill>
                <a:latin typeface="Arial" pitchFamily="34"/>
              </a:rPr>
              <a:t> </a:t>
            </a:r>
            <a:r>
              <a:rPr lang="nb-NO" sz="1800">
                <a:solidFill>
                  <a:srgbClr val="2F2F2F"/>
                </a:solidFill>
                <a:latin typeface="Arial" pitchFamily="34"/>
              </a:rPr>
              <a:t>på</a:t>
            </a:r>
            <a:r>
              <a:rPr lang="nb-NO" sz="1800" spc="-120">
                <a:solidFill>
                  <a:srgbClr val="2F2F2F"/>
                </a:solidFill>
                <a:latin typeface="Arial" pitchFamily="34"/>
              </a:rPr>
              <a:t> </a:t>
            </a:r>
            <a:r>
              <a:rPr lang="nb-NO" sz="1800">
                <a:solidFill>
                  <a:srgbClr val="2F2F2F"/>
                </a:solidFill>
                <a:latin typeface="Arial" pitchFamily="34"/>
              </a:rPr>
              <a:t>eksamen</a:t>
            </a:r>
            <a:r>
              <a:rPr lang="nb-NO" sz="1800" spc="-135">
                <a:solidFill>
                  <a:srgbClr val="2F2F2F"/>
                </a:solidFill>
                <a:latin typeface="Arial" pitchFamily="34"/>
              </a:rPr>
              <a:t> </a:t>
            </a:r>
            <a:r>
              <a:rPr lang="nb-NO" sz="1800">
                <a:solidFill>
                  <a:srgbClr val="2F2F2F"/>
                </a:solidFill>
                <a:latin typeface="Arial" pitchFamily="34"/>
              </a:rPr>
              <a:t>(§</a:t>
            </a:r>
            <a:r>
              <a:rPr lang="nb-NO" sz="1800" spc="-110">
                <a:solidFill>
                  <a:srgbClr val="2F2F2F"/>
                </a:solidFill>
                <a:latin typeface="Arial" pitchFamily="34"/>
              </a:rPr>
              <a:t> </a:t>
            </a:r>
            <a:r>
              <a:rPr lang="nb-NO" sz="1800">
                <a:solidFill>
                  <a:srgbClr val="2F2F2F"/>
                </a:solidFill>
                <a:latin typeface="Arial" pitchFamily="34"/>
              </a:rPr>
              <a:t>3-22)</a:t>
            </a:r>
            <a:endParaRPr lang="nb-NO"/>
          </a:p>
          <a:p>
            <a:pPr lvl="0">
              <a:lnSpc>
                <a:spcPct val="110000"/>
              </a:lnSpc>
            </a:pPr>
            <a:endParaRPr lang="nb-NO"/>
          </a:p>
          <a:p>
            <a:pPr lvl="0">
              <a:lnSpc>
                <a:spcPct val="110000"/>
              </a:lnSpc>
            </a:pPr>
            <a:endParaRPr lang="nb-NO"/>
          </a:p>
          <a:p>
            <a:pPr lvl="0">
              <a:lnSpc>
                <a:spcPct val="110000"/>
              </a:lnSpc>
            </a:pPr>
            <a:endParaRPr lang="nb-NO"/>
          </a:p>
          <a:p>
            <a:pPr lvl="0">
              <a:lnSpc>
                <a:spcPct val="110000"/>
              </a:lnSpc>
            </a:pPr>
            <a:endParaRPr lang="nb-NO"/>
          </a:p>
        </p:txBody>
      </p:sp>
      <p:sp>
        <p:nvSpPr>
          <p:cNvPr id="4" name="Rectangle 35">
            <a:extLst>
              <a:ext uri="{FF2B5EF4-FFF2-40B4-BE49-F238E27FC236}">
                <a16:creationId xmlns:a16="http://schemas.microsoft.com/office/drawing/2014/main" id="{4564E505-4DF4-5ACC-E519-D2B8EBFA7D83}"/>
              </a:ext>
            </a:extLst>
          </p:cNvPr>
          <p:cNvSpPr/>
          <p:nvPr/>
        </p:nvSpPr>
        <p:spPr>
          <a:xfrm>
            <a:off x="0" y="0"/>
            <a:ext cx="12191996" cy="45720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Gill Sans MT"/>
            </a:endParaRPr>
          </a:p>
        </p:txBody>
      </p:sp>
      <p:pic>
        <p:nvPicPr>
          <p:cNvPr id="5" name="image2.png">
            <a:extLst>
              <a:ext uri="{FF2B5EF4-FFF2-40B4-BE49-F238E27FC236}">
                <a16:creationId xmlns:a16="http://schemas.microsoft.com/office/drawing/2014/main" id="{5252BA63-8A91-FE79-88CC-B4730AE520C0}"/>
              </a:ext>
            </a:extLst>
          </p:cNvPr>
          <p:cNvPicPr>
            <a:picLocks noChangeAspect="1"/>
          </p:cNvPicPr>
          <p:nvPr/>
        </p:nvPicPr>
        <p:blipFill>
          <a:blip r:embed="rId2"/>
          <a:srcRect/>
          <a:stretch>
            <a:fillRect/>
          </a:stretch>
        </p:blipFill>
        <p:spPr>
          <a:xfrm>
            <a:off x="628650" y="595310"/>
            <a:ext cx="96834" cy="130173"/>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pic>
        <p:nvPicPr>
          <p:cNvPr id="2" name="image3.png">
            <a:extLst>
              <a:ext uri="{FF2B5EF4-FFF2-40B4-BE49-F238E27FC236}">
                <a16:creationId xmlns:a16="http://schemas.microsoft.com/office/drawing/2014/main" id="{318C9EE9-B8A6-D6D1-93AC-61E18C3FAEB1}"/>
              </a:ext>
            </a:extLst>
          </p:cNvPr>
          <p:cNvPicPr>
            <a:picLocks noChangeAspect="1"/>
          </p:cNvPicPr>
          <p:nvPr/>
        </p:nvPicPr>
        <p:blipFill>
          <a:blip r:embed="rId2"/>
          <a:srcRect/>
          <a:stretch>
            <a:fillRect/>
          </a:stretch>
        </p:blipFill>
        <p:spPr>
          <a:xfrm>
            <a:off x="399400" y="977283"/>
            <a:ext cx="1051578" cy="770007"/>
          </a:xfrm>
          <a:prstGeom prst="rect">
            <a:avLst/>
          </a:prstGeom>
          <a:noFill/>
          <a:ln cap="flat">
            <a:noFill/>
          </a:ln>
        </p:spPr>
      </p:pic>
      <p:sp>
        <p:nvSpPr>
          <p:cNvPr id="3" name="Rectangle 3">
            <a:extLst>
              <a:ext uri="{FF2B5EF4-FFF2-40B4-BE49-F238E27FC236}">
                <a16:creationId xmlns:a16="http://schemas.microsoft.com/office/drawing/2014/main" id="{25815114-9205-675C-C07C-64FE57531DBE}"/>
              </a:ext>
            </a:extLst>
          </p:cNvPr>
          <p:cNvSpPr/>
          <p:nvPr/>
        </p:nvSpPr>
        <p:spPr>
          <a:xfrm>
            <a:off x="1165119" y="-381149"/>
            <a:ext cx="8499375" cy="2095091"/>
          </a:xfrm>
          <a:prstGeom prst="rect">
            <a:avLst/>
          </a:prstGeom>
          <a:noFill/>
          <a:ln cap="flat">
            <a:noFill/>
            <a:prstDash val="solid"/>
          </a:ln>
        </p:spPr>
        <p:txBody>
          <a:bodyPr vert="horz" wrap="square" lIns="564971" tIns="93634" rIns="177741" bIns="0" anchor="ctr" anchorCtr="0" compatLnSpc="1">
            <a:spAutoFit/>
          </a:bodyPr>
          <a:lstStyle/>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nb-NO" sz="3200" b="0" i="0" u="none" strike="noStrike" kern="1200" cap="none" spc="0" baseline="0">
                <a:solidFill>
                  <a:srgbClr val="000000"/>
                </a:solidFill>
                <a:uFillTx/>
                <a:latin typeface="Arial" pitchFamily="34"/>
                <a:ea typeface="Arial" pitchFamily="34"/>
              </a:rPr>
              <a:t>               </a:t>
            </a:r>
            <a:endParaRPr lang="nb-NO" sz="3200" b="0" i="0" u="none" strike="noStrike" kern="1200" cap="none" spc="0" baseline="0">
              <a:solidFill>
                <a:srgbClr val="4472C4"/>
              </a:solidFill>
              <a:uFillTx/>
              <a:latin typeface="Arial" pitchFamily="34"/>
              <a:ea typeface="Arial" pitchFamily="34"/>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nb-NO" sz="3200" b="0" i="0" u="none" strike="noStrike" kern="1200" cap="none" spc="0" baseline="0">
              <a:solidFill>
                <a:srgbClr val="4472C4"/>
              </a:solidFill>
              <a:uFillTx/>
              <a:latin typeface="Arial" pitchFamily="34"/>
              <a:ea typeface="Arial" pitchFamily="34"/>
            </a:endParaRPr>
          </a:p>
          <a:p>
            <a:pPr marL="0" marR="0" lvl="0" indent="0" algn="ct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nb-NO" sz="3200" b="0" i="0" u="none" strike="noStrike" kern="1200" cap="none" spc="0" baseline="0">
                <a:solidFill>
                  <a:srgbClr val="4472C4"/>
                </a:solidFill>
                <a:uFillTx/>
                <a:latin typeface="Arial" pitchFamily="34"/>
                <a:ea typeface="Arial" pitchFamily="34"/>
              </a:rPr>
              <a:t>             Skriftlig eksamensplan våren 2025</a:t>
            </a: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br>
              <a:rPr lang="nb-NO" sz="800" b="0" i="0" u="none" strike="noStrike" kern="1200" cap="none" spc="0" baseline="0">
                <a:solidFill>
                  <a:srgbClr val="000000"/>
                </a:solidFill>
                <a:uFillTx/>
                <a:latin typeface="Arial" pitchFamily="34"/>
                <a:ea typeface="Arial" pitchFamily="34"/>
              </a:rPr>
            </a:br>
            <a:endParaRPr lang="nb-NO" sz="800" b="0" i="0" u="none" strike="noStrike" kern="1200" cap="none" spc="0" baseline="0">
              <a:solidFill>
                <a:srgbClr val="000000"/>
              </a:solidFill>
              <a:uFillTx/>
              <a:latin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Arial" pitchFamily="34"/>
            </a:endParaRPr>
          </a:p>
        </p:txBody>
      </p:sp>
      <p:sp>
        <p:nvSpPr>
          <p:cNvPr id="4" name="Rectangle 4">
            <a:extLst>
              <a:ext uri="{FF2B5EF4-FFF2-40B4-BE49-F238E27FC236}">
                <a16:creationId xmlns:a16="http://schemas.microsoft.com/office/drawing/2014/main" id="{46957A94-CA15-55B9-358B-23C7FC26A93D}"/>
              </a:ext>
            </a:extLst>
          </p:cNvPr>
          <p:cNvSpPr/>
          <p:nvPr/>
        </p:nvSpPr>
        <p:spPr>
          <a:xfrm flipV="1">
            <a:off x="2888479" y="2309006"/>
            <a:ext cx="11986631" cy="71917"/>
          </a:xfrm>
          <a:prstGeom prst="rect">
            <a:avLst/>
          </a:prstGeom>
          <a:noFill/>
          <a:ln cap="flat">
            <a:noFill/>
            <a:prstDash val="solid"/>
          </a:ln>
        </p:spPr>
        <p:txBody>
          <a:bodyPr vert="horz" wrap="square" lIns="91440" tIns="45720" rIns="91440" bIns="45720" anchor="ctr" anchorCtr="0" compatLnSpc="1">
            <a:sp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Gill Sans MT"/>
            </a:endParaRPr>
          </a:p>
        </p:txBody>
      </p:sp>
      <p:graphicFrame>
        <p:nvGraphicFramePr>
          <p:cNvPr id="5" name="Tabell 6">
            <a:extLst>
              <a:ext uri="{FF2B5EF4-FFF2-40B4-BE49-F238E27FC236}">
                <a16:creationId xmlns:a16="http://schemas.microsoft.com/office/drawing/2014/main" id="{51ED2C78-71D0-17A8-75AA-84201DACCCA8}"/>
              </a:ext>
            </a:extLst>
          </p:cNvPr>
          <p:cNvGraphicFramePr>
            <a:graphicFrameLocks noGrp="1"/>
          </p:cNvGraphicFramePr>
          <p:nvPr/>
        </p:nvGraphicFramePr>
        <p:xfrm>
          <a:off x="1575584" y="1266535"/>
          <a:ext cx="10217011" cy="4369176"/>
        </p:xfrm>
        <a:graphic>
          <a:graphicData uri="http://schemas.openxmlformats.org/drawingml/2006/table">
            <a:tbl>
              <a:tblPr>
                <a:effectLst/>
              </a:tblPr>
              <a:tblGrid>
                <a:gridCol w="1927271">
                  <a:extLst>
                    <a:ext uri="{9D8B030D-6E8A-4147-A177-3AD203B41FA5}">
                      <a16:colId xmlns:a16="http://schemas.microsoft.com/office/drawing/2014/main" val="4187792550"/>
                    </a:ext>
                  </a:extLst>
                </a:gridCol>
                <a:gridCol w="1941280">
                  <a:extLst>
                    <a:ext uri="{9D8B030D-6E8A-4147-A177-3AD203B41FA5}">
                      <a16:colId xmlns:a16="http://schemas.microsoft.com/office/drawing/2014/main" val="2378571194"/>
                    </a:ext>
                  </a:extLst>
                </a:gridCol>
                <a:gridCol w="1934184">
                  <a:extLst>
                    <a:ext uri="{9D8B030D-6E8A-4147-A177-3AD203B41FA5}">
                      <a16:colId xmlns:a16="http://schemas.microsoft.com/office/drawing/2014/main" val="2438292088"/>
                    </a:ext>
                  </a:extLst>
                </a:gridCol>
                <a:gridCol w="2445178">
                  <a:extLst>
                    <a:ext uri="{9D8B030D-6E8A-4147-A177-3AD203B41FA5}">
                      <a16:colId xmlns:a16="http://schemas.microsoft.com/office/drawing/2014/main" val="775014909"/>
                    </a:ext>
                  </a:extLst>
                </a:gridCol>
                <a:gridCol w="1969096">
                  <a:extLst>
                    <a:ext uri="{9D8B030D-6E8A-4147-A177-3AD203B41FA5}">
                      <a16:colId xmlns:a16="http://schemas.microsoft.com/office/drawing/2014/main" val="784110902"/>
                    </a:ext>
                  </a:extLst>
                </a:gridCol>
              </a:tblGrid>
              <a:tr h="733796">
                <a:tc>
                  <a:txBody>
                    <a:bodyPr/>
                    <a:lstStyle/>
                    <a:p>
                      <a:pPr lvl="0" algn="ctr" rtl="0" fontAlgn="auto"/>
                      <a:r>
                        <a:rPr lang="nb-NO" b="0" i="0"/>
                        <a:t>Fredag</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t>16. mai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t>Kl. 09.00</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t>Opplysning om trekkfag</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endParaRPr lang="nb-NO"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extLst>
                  <a:ext uri="{0D108BD9-81ED-4DB2-BD59-A6C34878D82A}">
                    <a16:rowId xmlns:a16="http://schemas.microsoft.com/office/drawing/2014/main" val="1410099353"/>
                  </a:ext>
                </a:extLst>
              </a:tr>
              <a:tr h="733796">
                <a:tc>
                  <a:txBody>
                    <a:bodyPr/>
                    <a:lstStyle/>
                    <a:p>
                      <a:pPr lvl="0" algn="ctr" rtl="0" fontAlgn="auto"/>
                      <a:r>
                        <a:rPr lang="nb-NO" b="0" i="0">
                          <a:solidFill>
                            <a:srgbClr val="70AD47"/>
                          </a:solidFill>
                        </a:rPr>
                        <a:t>Mandag</a:t>
                      </a:r>
                    </a:p>
                    <a:p>
                      <a:pPr lvl="0" algn="ctr" rtl="0" fontAlgn="auto"/>
                      <a:endParaRPr lang="nb-NO" b="0" i="0">
                        <a:solidFill>
                          <a:srgbClr val="70AD47"/>
                        </a:solidFill>
                      </a:endParaRP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solidFill>
                            <a:srgbClr val="70AD47"/>
                          </a:solidFill>
                        </a:rPr>
                        <a:t>19. mai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solidFill>
                            <a:srgbClr val="70AD47"/>
                          </a:solidFill>
                        </a:rPr>
                        <a:t>Kl. 15 - 18</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solidFill>
                            <a:srgbClr val="70AD47"/>
                          </a:solidFill>
                        </a:rPr>
                        <a:t>Eksamenskurs</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tc>
                  <a:txBody>
                    <a:bodyPr/>
                    <a:lstStyle/>
                    <a:p>
                      <a:pPr lvl="0" algn="ctr" rtl="0" fontAlgn="auto"/>
                      <a:r>
                        <a:rPr lang="nb-NO" b="0" i="0">
                          <a:solidFill>
                            <a:srgbClr val="70AD47"/>
                          </a:solidFill>
                        </a:rPr>
                        <a:t>Frivillig deltakelse</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tcPr>
                </a:tc>
                <a:extLst>
                  <a:ext uri="{0D108BD9-81ED-4DB2-BD59-A6C34878D82A}">
                    <a16:rowId xmlns:a16="http://schemas.microsoft.com/office/drawing/2014/main" val="3675110467"/>
                  </a:ext>
                </a:extLst>
              </a:tr>
              <a:tr h="733796">
                <a:tc>
                  <a:txBody>
                    <a:bodyPr/>
                    <a:lstStyle/>
                    <a:p>
                      <a:pPr lvl="0" algn="ctr" rtl="0" fontAlgn="auto"/>
                      <a:r>
                        <a:rPr lang="nb-NO" b="0" i="0"/>
                        <a:t>Tirsdag</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4E95D9"/>
                    </a:solidFill>
                  </a:tcPr>
                </a:tc>
                <a:tc>
                  <a:txBody>
                    <a:bodyPr/>
                    <a:lstStyle/>
                    <a:p>
                      <a:pPr marL="0" lvl="0" algn="ctr" defTabSz="914400" rtl="0" fontAlgn="auto" hangingPunct="1"/>
                      <a:r>
                        <a:rPr lang="nb-NO" sz="1800" b="0" i="0" kern="1200">
                          <a:solidFill>
                            <a:srgbClr val="000000"/>
                          </a:solidFill>
                          <a:latin typeface="Calibri"/>
                        </a:rPr>
                        <a:t>20. mai</a:t>
                      </a:r>
                    </a:p>
                    <a:p>
                      <a:pPr marL="0" lvl="0" algn="ctr" defTabSz="914400" rtl="0" fontAlgn="auto" hangingPunct="1"/>
                      <a:endParaRPr lang="nb-NO" sz="1800" b="0" i="0" kern="1200">
                        <a:solidFill>
                          <a:srgbClr val="000000"/>
                        </a:solidFill>
                        <a:latin typeface="Calibri"/>
                      </a:endParaRP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4E95D9"/>
                    </a:solidFill>
                  </a:tcPr>
                </a:tc>
                <a:tc>
                  <a:txBody>
                    <a:bodyPr/>
                    <a:lstStyle/>
                    <a:p>
                      <a:pPr lvl="0" algn="ctr" rtl="0" fontAlgn="auto"/>
                      <a:r>
                        <a:rPr lang="nb-NO" b="0" i="0"/>
                        <a:t>Ma</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4E95D9"/>
                    </a:solidFill>
                  </a:tcPr>
                </a:tc>
                <a:tc>
                  <a:txBody>
                    <a:bodyPr/>
                    <a:lstStyle/>
                    <a:p>
                      <a:pPr marL="0" lvl="0" algn="ctr" defTabSz="914400" rtl="0" fontAlgn="auto" hangingPunct="1"/>
                      <a:r>
                        <a:rPr lang="nb-NO" sz="1800" b="0" i="0" kern="1200">
                          <a:solidFill>
                            <a:srgbClr val="000000"/>
                          </a:solidFill>
                          <a:latin typeface="Calibri"/>
                        </a:rPr>
                        <a:t>Matematikk 10.årstrinn</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4E95D9"/>
                    </a:solidFill>
                  </a:tcPr>
                </a:tc>
                <a:tc>
                  <a:txBody>
                    <a:bodyPr/>
                    <a:lstStyle/>
                    <a:p>
                      <a:pPr lvl="0" algn="ctr" rtl="0" fontAlgn="auto"/>
                      <a:r>
                        <a:rPr lang="nb-NO" sz="1800" b="0" i="0" kern="1200">
                          <a:solidFill>
                            <a:srgbClr val="000000"/>
                          </a:solidFill>
                          <a:latin typeface="Calibri"/>
                        </a:rPr>
                        <a:t>5t. eksamen</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4E95D9"/>
                    </a:solidFill>
                  </a:tcPr>
                </a:tc>
                <a:extLst>
                  <a:ext uri="{0D108BD9-81ED-4DB2-BD59-A6C34878D82A}">
                    <a16:rowId xmlns:a16="http://schemas.microsoft.com/office/drawing/2014/main" val="156936003"/>
                  </a:ext>
                </a:extLst>
              </a:tr>
              <a:tr h="733796">
                <a:tc>
                  <a:txBody>
                    <a:bodyPr/>
                    <a:lstStyle/>
                    <a:p>
                      <a:pPr lvl="0" algn="ctr" rtl="0" fontAlgn="auto"/>
                      <a:r>
                        <a:rPr lang="nb-NO" sz="1800" b="0" i="0">
                          <a:solidFill>
                            <a:srgbClr val="000000"/>
                          </a:solidFill>
                          <a:latin typeface="Calibri" pitchFamily="34"/>
                        </a:rPr>
                        <a:t>Onsdag</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marL="0" lvl="0" algn="ctr" defTabSz="914400" rtl="0" fontAlgn="auto" hangingPunct="1"/>
                      <a:r>
                        <a:rPr lang="nb-NO" sz="1800" b="0" i="0" kern="1200">
                          <a:solidFill>
                            <a:srgbClr val="000000"/>
                          </a:solidFill>
                          <a:latin typeface="Calibri"/>
                        </a:rPr>
                        <a:t>21. mai.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lvl="0" algn="ctr" rtl="0" fontAlgn="auto"/>
                      <a:r>
                        <a:rPr lang="nb-NO" sz="1800" b="0" i="0">
                          <a:solidFill>
                            <a:srgbClr val="000000"/>
                          </a:solidFill>
                          <a:latin typeface="Calibri" pitchFamily="34"/>
                        </a:rPr>
                        <a:t>NO</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marL="0" lvl="0" algn="ctr" defTabSz="914400" rtl="0" fontAlgn="auto" hangingPunct="1"/>
                      <a:r>
                        <a:rPr lang="nb-NO" sz="1800" b="0" i="0" kern="1200">
                          <a:solidFill>
                            <a:srgbClr val="000000"/>
                          </a:solidFill>
                          <a:latin typeface="Calibri"/>
                        </a:rPr>
                        <a:t>Norsk hovedmål 10. årstrinn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lvl="0" algn="ctr" rtl="0" fontAlgn="auto"/>
                      <a:r>
                        <a:rPr lang="nb-NO" sz="1800" b="0" i="0" kern="1200">
                          <a:solidFill>
                            <a:srgbClr val="000000"/>
                          </a:solidFill>
                          <a:latin typeface="Calibri"/>
                        </a:rPr>
                        <a:t>5t. eksamen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extLst>
                  <a:ext uri="{0D108BD9-81ED-4DB2-BD59-A6C34878D82A}">
                    <a16:rowId xmlns:a16="http://schemas.microsoft.com/office/drawing/2014/main" val="129632602"/>
                  </a:ext>
                </a:extLst>
              </a:tr>
              <a:tr h="733796">
                <a:tc>
                  <a:txBody>
                    <a:bodyPr/>
                    <a:lstStyle/>
                    <a:p>
                      <a:pPr lvl="0" algn="ctr" rtl="0" fontAlgn="auto"/>
                      <a:r>
                        <a:rPr lang="nb-NO" sz="1800" b="0" i="0">
                          <a:solidFill>
                            <a:srgbClr val="000000"/>
                          </a:solidFill>
                          <a:latin typeface="Calibri" pitchFamily="34"/>
                        </a:rPr>
                        <a:t>Torsdag</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marL="0" lvl="0" algn="ctr" defTabSz="914400" rtl="0" fontAlgn="auto" hangingPunct="1"/>
                      <a:r>
                        <a:rPr lang="nb-NO" sz="1800" b="0" i="0" kern="1200">
                          <a:solidFill>
                            <a:srgbClr val="000000"/>
                          </a:solidFill>
                          <a:latin typeface="Calibri"/>
                        </a:rPr>
                        <a:t>22. mai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lvl="0" algn="ctr" rtl="0" fontAlgn="auto"/>
                      <a:r>
                        <a:rPr lang="nb-NO" sz="1800" b="0" i="0">
                          <a:solidFill>
                            <a:srgbClr val="000000"/>
                          </a:solidFill>
                          <a:latin typeface="Calibri" pitchFamily="34"/>
                        </a:rPr>
                        <a:t>NO</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marL="0" lvl="0" algn="ctr" defTabSz="914400" rtl="0" fontAlgn="auto" hangingPunct="1"/>
                      <a:r>
                        <a:rPr lang="nb-NO" sz="1800" b="0" i="0" kern="1200">
                          <a:solidFill>
                            <a:srgbClr val="000000"/>
                          </a:solidFill>
                          <a:latin typeface="Calibri"/>
                        </a:rPr>
                        <a:t>Norsk sidemål</a:t>
                      </a:r>
                    </a:p>
                    <a:p>
                      <a:pPr marL="0" lvl="0" algn="ctr" defTabSz="914400" rtl="0" fontAlgn="auto" hangingPunct="1"/>
                      <a:r>
                        <a:rPr lang="nb-NO" sz="1800" b="0" i="0" kern="1200">
                          <a:solidFill>
                            <a:srgbClr val="000000"/>
                          </a:solidFill>
                          <a:latin typeface="Calibri"/>
                        </a:rPr>
                        <a:t>10. årstrinn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tc>
                  <a:txBody>
                    <a:bodyPr/>
                    <a:lstStyle/>
                    <a:p>
                      <a:pPr lvl="0" algn="ctr" rtl="0" fontAlgn="auto"/>
                      <a:r>
                        <a:rPr lang="nb-NO" sz="1800" b="0" i="0" kern="1200">
                          <a:solidFill>
                            <a:srgbClr val="000000"/>
                          </a:solidFill>
                          <a:latin typeface="Calibri"/>
                        </a:rPr>
                        <a:t>5t. eksamen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FFE699"/>
                    </a:solidFill>
                  </a:tcPr>
                </a:tc>
                <a:extLst>
                  <a:ext uri="{0D108BD9-81ED-4DB2-BD59-A6C34878D82A}">
                    <a16:rowId xmlns:a16="http://schemas.microsoft.com/office/drawing/2014/main" val="2708430232"/>
                  </a:ext>
                </a:extLst>
              </a:tr>
              <a:tr h="700201">
                <a:tc>
                  <a:txBody>
                    <a:bodyPr/>
                    <a:lstStyle/>
                    <a:p>
                      <a:pPr lvl="0" algn="ctr" rtl="0" fontAlgn="auto"/>
                      <a:r>
                        <a:rPr lang="nb-NO" sz="1800" b="0" i="0">
                          <a:solidFill>
                            <a:srgbClr val="000000"/>
                          </a:solidFill>
                          <a:latin typeface="Calibri" pitchFamily="34"/>
                        </a:rPr>
                        <a:t>Fredag</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A02B93"/>
                    </a:solidFill>
                  </a:tcPr>
                </a:tc>
                <a:tc>
                  <a:txBody>
                    <a:bodyPr/>
                    <a:lstStyle/>
                    <a:p>
                      <a:pPr marL="0" lvl="0" algn="ctr" defTabSz="914400" rtl="0" fontAlgn="auto" hangingPunct="1"/>
                      <a:r>
                        <a:rPr lang="nb-NO" sz="1800" b="0" i="0" kern="1200">
                          <a:solidFill>
                            <a:srgbClr val="000000"/>
                          </a:solidFill>
                          <a:latin typeface="Calibri"/>
                        </a:rPr>
                        <a:t>23. mai </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A02B93"/>
                    </a:solidFill>
                  </a:tcPr>
                </a:tc>
                <a:tc>
                  <a:txBody>
                    <a:bodyPr/>
                    <a:lstStyle/>
                    <a:p>
                      <a:pPr lvl="0" algn="ctr" rtl="0" fontAlgn="auto"/>
                      <a:r>
                        <a:rPr lang="nb-NO" sz="1800" b="0" i="0">
                          <a:solidFill>
                            <a:srgbClr val="000000"/>
                          </a:solidFill>
                          <a:latin typeface="Calibri" pitchFamily="34"/>
                        </a:rPr>
                        <a:t>Eng</a:t>
                      </a:r>
                      <a:endParaRPr lang="nb-NO" sz="1800" b="0" i="0"/>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A02B93"/>
                    </a:solidFill>
                  </a:tcPr>
                </a:tc>
                <a:tc>
                  <a:txBody>
                    <a:bodyPr/>
                    <a:lstStyle/>
                    <a:p>
                      <a:pPr marL="0" lvl="0" algn="ctr" defTabSz="914400" rtl="0" fontAlgn="auto" hangingPunct="1"/>
                      <a:r>
                        <a:rPr lang="nb-NO" sz="1800" b="0" i="0" kern="1200">
                          <a:solidFill>
                            <a:srgbClr val="000000"/>
                          </a:solidFill>
                          <a:latin typeface="Calibri"/>
                        </a:rPr>
                        <a:t>Engelsk 10. årstrinn</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A02B93"/>
                    </a:solidFill>
                  </a:tcPr>
                </a:tc>
                <a:tc>
                  <a:txBody>
                    <a:bodyPr/>
                    <a:lstStyle/>
                    <a:p>
                      <a:pPr lvl="0" algn="ctr" rtl="0" fontAlgn="auto"/>
                      <a:r>
                        <a:rPr lang="nb-NO" sz="1800" b="0" i="0" kern="1200">
                          <a:solidFill>
                            <a:srgbClr val="000000"/>
                          </a:solidFill>
                          <a:latin typeface="Calibri"/>
                        </a:rPr>
                        <a:t>5t. eksamen</a:t>
                      </a:r>
                    </a:p>
                  </a:txBody>
                  <a:tcPr marT="28575" marB="28575">
                    <a:lnL w="9528" cap="flat" cmpd="sng" algn="ctr">
                      <a:solidFill>
                        <a:srgbClr val="909090"/>
                      </a:solidFill>
                      <a:prstDash val="solid"/>
                      <a:round/>
                      <a:headEnd type="none" w="med" len="med"/>
                      <a:tailEnd type="none" w="med" len="med"/>
                    </a:lnL>
                    <a:lnR w="9528" cap="flat" cmpd="sng" algn="ctr">
                      <a:solidFill>
                        <a:srgbClr val="909090"/>
                      </a:solidFill>
                      <a:prstDash val="solid"/>
                      <a:round/>
                      <a:headEnd type="none" w="med" len="med"/>
                      <a:tailEnd type="none" w="med" len="med"/>
                    </a:lnR>
                    <a:lnT w="9528" cap="flat" cmpd="sng" algn="ctr">
                      <a:solidFill>
                        <a:srgbClr val="909090"/>
                      </a:solidFill>
                      <a:prstDash val="solid"/>
                      <a:round/>
                      <a:headEnd type="none" w="med" len="med"/>
                      <a:tailEnd type="none" w="med" len="med"/>
                    </a:lnT>
                    <a:lnB w="9528" cap="flat" cmpd="sng" algn="ctr">
                      <a:solidFill>
                        <a:srgbClr val="909090"/>
                      </a:solidFill>
                      <a:prstDash val="solid"/>
                      <a:round/>
                      <a:headEnd type="none" w="med" len="med"/>
                      <a:tailEnd type="none" w="med" len="med"/>
                    </a:lnB>
                    <a:solidFill>
                      <a:srgbClr val="A02B93"/>
                    </a:solidFill>
                  </a:tcPr>
                </a:tc>
                <a:extLst>
                  <a:ext uri="{0D108BD9-81ED-4DB2-BD59-A6C34878D82A}">
                    <a16:rowId xmlns:a16="http://schemas.microsoft.com/office/drawing/2014/main" val="19292731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789137F-9D5A-F95E-E55A-F62CE087C2ED}"/>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Autofit/>
          </a:bodyPr>
          <a:lstStyle/>
          <a:p>
            <a:pPr lvl="0"/>
            <a:r>
              <a:rPr lang="nb-NO">
                <a:solidFill>
                  <a:srgbClr val="4E95D9"/>
                </a:solidFill>
                <a:latin typeface="Arial" pitchFamily="34"/>
              </a:rPr>
              <a:t>            Muntlig</a:t>
            </a:r>
            <a:r>
              <a:rPr lang="nb-NO" spc="-195">
                <a:solidFill>
                  <a:srgbClr val="4E95D9"/>
                </a:solidFill>
                <a:latin typeface="Arial" pitchFamily="34"/>
              </a:rPr>
              <a:t>  </a:t>
            </a:r>
            <a:r>
              <a:rPr lang="nb-NO">
                <a:solidFill>
                  <a:srgbClr val="4E95D9"/>
                </a:solidFill>
                <a:latin typeface="Arial" pitchFamily="34"/>
              </a:rPr>
              <a:t>og</a:t>
            </a:r>
            <a:r>
              <a:rPr lang="nb-NO" spc="-175">
                <a:solidFill>
                  <a:srgbClr val="4E95D9"/>
                </a:solidFill>
                <a:latin typeface="Arial" pitchFamily="34"/>
              </a:rPr>
              <a:t>  </a:t>
            </a:r>
            <a:r>
              <a:rPr lang="nb-NO">
                <a:solidFill>
                  <a:srgbClr val="4E95D9"/>
                </a:solidFill>
                <a:latin typeface="Arial" pitchFamily="34"/>
              </a:rPr>
              <a:t>muntlig-praktisk</a:t>
            </a:r>
            <a:r>
              <a:rPr lang="nb-NO" spc="-195">
                <a:solidFill>
                  <a:srgbClr val="4E95D9"/>
                </a:solidFill>
                <a:latin typeface="Arial" pitchFamily="34"/>
              </a:rPr>
              <a:t> </a:t>
            </a:r>
            <a:br>
              <a:rPr lang="nb-NO" spc="-195">
                <a:solidFill>
                  <a:srgbClr val="4E95D9"/>
                </a:solidFill>
                <a:latin typeface="Arial" pitchFamily="34"/>
              </a:rPr>
            </a:br>
            <a:r>
              <a:rPr lang="nb-NO" spc="-195">
                <a:solidFill>
                  <a:srgbClr val="4E95D9"/>
                </a:solidFill>
                <a:latin typeface="Arial" pitchFamily="34"/>
              </a:rPr>
              <a:t>                            </a:t>
            </a:r>
            <a:r>
              <a:rPr lang="nb-NO">
                <a:solidFill>
                  <a:srgbClr val="4E95D9"/>
                </a:solidFill>
                <a:latin typeface="Arial" pitchFamily="34"/>
              </a:rPr>
              <a:t>eksamensplan</a:t>
            </a:r>
            <a:r>
              <a:rPr lang="nb-NO" spc="-195">
                <a:solidFill>
                  <a:srgbClr val="4E95D9"/>
                </a:solidFill>
                <a:latin typeface="Arial" pitchFamily="34"/>
              </a:rPr>
              <a:t> </a:t>
            </a:r>
            <a:r>
              <a:rPr lang="nb-NO">
                <a:solidFill>
                  <a:srgbClr val="4E95D9"/>
                </a:solidFill>
                <a:latin typeface="Arial" pitchFamily="34"/>
              </a:rPr>
              <a:t>2025</a:t>
            </a:r>
            <a:br>
              <a:rPr lang="nb-NO">
                <a:latin typeface="Arial" pitchFamily="34"/>
              </a:rPr>
            </a:br>
            <a:endParaRPr lang="nb-NO"/>
          </a:p>
        </p:txBody>
      </p:sp>
      <p:graphicFrame>
        <p:nvGraphicFramePr>
          <p:cNvPr id="3" name="Plassholder for innhold 3">
            <a:extLst>
              <a:ext uri="{FF2B5EF4-FFF2-40B4-BE49-F238E27FC236}">
                <a16:creationId xmlns:a16="http://schemas.microsoft.com/office/drawing/2014/main" id="{738F35DB-6DFB-2DAE-B464-2C4F194C14C9}"/>
              </a:ext>
            </a:extLst>
          </p:cNvPr>
          <p:cNvGraphicFramePr>
            <a:graphicFrameLocks noGrp="1"/>
          </p:cNvGraphicFramePr>
          <p:nvPr>
            <p:ph idx="1"/>
          </p:nvPr>
        </p:nvGraphicFramePr>
        <p:xfrm>
          <a:off x="2351315" y="2090053"/>
          <a:ext cx="7718203" cy="3483479"/>
        </p:xfrm>
        <a:graphic>
          <a:graphicData uri="http://schemas.openxmlformats.org/drawingml/2006/table">
            <a:tbl>
              <a:tblPr firstRow="1" firstCol="1" lastRow="1" lastCol="1" bandRow="1" bandCol="1">
                <a:effectLst/>
                <a:tableStyleId>{5C22544A-7EE6-4342-B048-85BDC9FD1C3A}</a:tableStyleId>
              </a:tblPr>
              <a:tblGrid>
                <a:gridCol w="1898724">
                  <a:extLst>
                    <a:ext uri="{9D8B030D-6E8A-4147-A177-3AD203B41FA5}">
                      <a16:colId xmlns:a16="http://schemas.microsoft.com/office/drawing/2014/main" val="283499177"/>
                    </a:ext>
                  </a:extLst>
                </a:gridCol>
                <a:gridCol w="1939826">
                  <a:extLst>
                    <a:ext uri="{9D8B030D-6E8A-4147-A177-3AD203B41FA5}">
                      <a16:colId xmlns:a16="http://schemas.microsoft.com/office/drawing/2014/main" val="3146399637"/>
                    </a:ext>
                  </a:extLst>
                </a:gridCol>
                <a:gridCol w="1939826">
                  <a:extLst>
                    <a:ext uri="{9D8B030D-6E8A-4147-A177-3AD203B41FA5}">
                      <a16:colId xmlns:a16="http://schemas.microsoft.com/office/drawing/2014/main" val="1149969975"/>
                    </a:ext>
                  </a:extLst>
                </a:gridCol>
                <a:gridCol w="1939826">
                  <a:extLst>
                    <a:ext uri="{9D8B030D-6E8A-4147-A177-3AD203B41FA5}">
                      <a16:colId xmlns:a16="http://schemas.microsoft.com/office/drawing/2014/main" val="276764748"/>
                    </a:ext>
                  </a:extLst>
                </a:gridCol>
              </a:tblGrid>
              <a:tr h="1066857">
                <a:tc>
                  <a:txBody>
                    <a:bodyPr/>
                    <a:lstStyle/>
                    <a:p>
                      <a:pPr marL="68580" lvl="0">
                        <a:lnSpc>
                          <a:spcPts val="1585"/>
                        </a:lnSpc>
                      </a:pPr>
                      <a:r>
                        <a:rPr lang="nb-NO" sz="1400"/>
                        <a:t>Skole</a:t>
                      </a:r>
                      <a:endParaRPr lang="nb-NO" sz="1100">
                        <a:latin typeface="Arial" pitchFamily="34"/>
                        <a:ea typeface="Arial" pitchFamily="34"/>
                        <a:cs typeface="Times New Roman" pitchFamily="18"/>
                      </a:endParaRPr>
                    </a:p>
                  </a:txBody>
                  <a:tcPr marL="0" marR="0" marT="0" marB="0">
                    <a:solidFill>
                      <a:srgbClr val="548235"/>
                    </a:solidFill>
                  </a:tcPr>
                </a:tc>
                <a:tc>
                  <a:txBody>
                    <a:bodyPr/>
                    <a:lstStyle/>
                    <a:p>
                      <a:pPr marL="68580" lvl="0">
                        <a:lnSpc>
                          <a:spcPts val="1585"/>
                        </a:lnSpc>
                      </a:pPr>
                      <a:r>
                        <a:rPr lang="nb-NO" sz="1400"/>
                        <a:t>Opplysning</a:t>
                      </a:r>
                      <a:r>
                        <a:rPr lang="nb-NO" sz="1400" spc="55"/>
                        <a:t> </a:t>
                      </a:r>
                      <a:r>
                        <a:rPr lang="nb-NO" sz="1400"/>
                        <a:t>om</a:t>
                      </a:r>
                      <a:endParaRPr lang="nb-NO" sz="1100"/>
                    </a:p>
                    <a:p>
                      <a:pPr marL="68580" lvl="0">
                        <a:lnSpc>
                          <a:spcPct val="106000"/>
                        </a:lnSpc>
                        <a:spcBef>
                          <a:spcPts val="110"/>
                        </a:spcBef>
                        <a:spcAft>
                          <a:spcPts val="0"/>
                        </a:spcAft>
                      </a:pPr>
                      <a:r>
                        <a:rPr lang="nb-NO" sz="1400"/>
                        <a:t>trekkfag</a:t>
                      </a:r>
                      <a:r>
                        <a:rPr lang="nb-NO" sz="1400" spc="10"/>
                        <a:t> </a:t>
                      </a:r>
                      <a:r>
                        <a:rPr lang="nb-NO" sz="1400"/>
                        <a:t>for</a:t>
                      </a:r>
                      <a:r>
                        <a:rPr lang="nb-NO" sz="1400" spc="-415"/>
                        <a:t> </a:t>
                      </a:r>
                    </a:p>
                    <a:p>
                      <a:pPr marL="68580" lvl="0">
                        <a:lnSpc>
                          <a:spcPct val="106000"/>
                        </a:lnSpc>
                        <a:spcBef>
                          <a:spcPts val="110"/>
                        </a:spcBef>
                        <a:spcAft>
                          <a:spcPts val="0"/>
                        </a:spcAft>
                      </a:pPr>
                      <a:r>
                        <a:rPr lang="nb-NO" sz="1400"/>
                        <a:t>Elever</a:t>
                      </a:r>
                    </a:p>
                    <a:p>
                      <a:pPr marL="68580" lvl="0">
                        <a:lnSpc>
                          <a:spcPct val="106000"/>
                        </a:lnSpc>
                        <a:spcBef>
                          <a:spcPts val="110"/>
                        </a:spcBef>
                        <a:spcAft>
                          <a:spcPts val="0"/>
                        </a:spcAft>
                      </a:pPr>
                      <a:endParaRPr lang="nb-NO" sz="1100">
                        <a:latin typeface="Arial" pitchFamily="34"/>
                        <a:ea typeface="Arial" pitchFamily="34"/>
                        <a:cs typeface="Times New Roman" pitchFamily="18"/>
                      </a:endParaRPr>
                    </a:p>
                  </a:txBody>
                  <a:tcPr marL="0" marR="0" marT="0" marB="0">
                    <a:solidFill>
                      <a:srgbClr val="548235"/>
                    </a:solidFill>
                  </a:tcPr>
                </a:tc>
                <a:tc>
                  <a:txBody>
                    <a:bodyPr/>
                    <a:lstStyle/>
                    <a:p>
                      <a:pPr marL="68580" lvl="0">
                        <a:lnSpc>
                          <a:spcPts val="1585"/>
                        </a:lnSpc>
                      </a:pPr>
                      <a:r>
                        <a:rPr lang="nb-NO" sz="1400"/>
                        <a:t>Obligatorisk</a:t>
                      </a:r>
                      <a:endParaRPr lang="nb-NO" sz="1100"/>
                    </a:p>
                    <a:p>
                      <a:pPr marL="68580" marR="201296" lvl="0">
                        <a:lnSpc>
                          <a:spcPct val="106000"/>
                        </a:lnSpc>
                        <a:spcBef>
                          <a:spcPts val="110"/>
                        </a:spcBef>
                        <a:spcAft>
                          <a:spcPts val="0"/>
                        </a:spcAft>
                      </a:pPr>
                      <a:r>
                        <a:rPr lang="nb-NO" sz="1400"/>
                        <a:t>forberedelsesdag</a:t>
                      </a:r>
                    </a:p>
                    <a:p>
                      <a:pPr marL="68580" marR="201296" lvl="0">
                        <a:lnSpc>
                          <a:spcPct val="106000"/>
                        </a:lnSpc>
                        <a:spcBef>
                          <a:spcPts val="110"/>
                        </a:spcBef>
                        <a:spcAft>
                          <a:spcPts val="0"/>
                        </a:spcAft>
                      </a:pPr>
                      <a:r>
                        <a:rPr lang="nb-NO" sz="1400" spc="-420"/>
                        <a:t>   </a:t>
                      </a:r>
                      <a:r>
                        <a:rPr lang="nb-NO" sz="1400"/>
                        <a:t>for</a:t>
                      </a:r>
                      <a:r>
                        <a:rPr lang="nb-NO" sz="1400" spc="-100"/>
                        <a:t> </a:t>
                      </a:r>
                      <a:r>
                        <a:rPr lang="nb-NO" sz="1400"/>
                        <a:t>elever</a:t>
                      </a:r>
                    </a:p>
                    <a:p>
                      <a:pPr marL="68580" marR="201296" lvl="0">
                        <a:lnSpc>
                          <a:spcPct val="106000"/>
                        </a:lnSpc>
                        <a:spcBef>
                          <a:spcPts val="110"/>
                        </a:spcBef>
                        <a:spcAft>
                          <a:spcPts val="0"/>
                        </a:spcAft>
                      </a:pPr>
                      <a:endParaRPr lang="nb-NO" sz="1100">
                        <a:latin typeface="Arial" pitchFamily="34"/>
                        <a:ea typeface="Arial" pitchFamily="34"/>
                        <a:cs typeface="Times New Roman" pitchFamily="18"/>
                      </a:endParaRPr>
                    </a:p>
                  </a:txBody>
                  <a:tcPr marL="0" marR="0" marT="0" marB="0">
                    <a:solidFill>
                      <a:srgbClr val="548235"/>
                    </a:solidFill>
                  </a:tcPr>
                </a:tc>
                <a:tc>
                  <a:txBody>
                    <a:bodyPr/>
                    <a:lstStyle/>
                    <a:p>
                      <a:pPr marL="68580" lvl="0">
                        <a:lnSpc>
                          <a:spcPts val="1585"/>
                        </a:lnSpc>
                      </a:pPr>
                      <a:r>
                        <a:rPr lang="nb-NO" sz="1400"/>
                        <a:t>Eksamensdag</a:t>
                      </a:r>
                    </a:p>
                    <a:p>
                      <a:pPr marL="68580" lvl="0">
                        <a:lnSpc>
                          <a:spcPts val="1585"/>
                        </a:lnSpc>
                      </a:pPr>
                      <a:endParaRPr lang="nb-NO" sz="1400">
                        <a:latin typeface="Arial" pitchFamily="34"/>
                        <a:ea typeface="Arial" pitchFamily="34"/>
                        <a:cs typeface="Times New Roman" pitchFamily="18"/>
                      </a:endParaRPr>
                    </a:p>
                    <a:p>
                      <a:pPr marL="68580" lvl="0">
                        <a:lnSpc>
                          <a:spcPts val="1585"/>
                        </a:lnSpc>
                      </a:pPr>
                      <a:endParaRPr lang="nb-NO" sz="1400">
                        <a:latin typeface="Arial" pitchFamily="34"/>
                        <a:ea typeface="Arial" pitchFamily="34"/>
                        <a:cs typeface="Times New Roman" pitchFamily="18"/>
                      </a:endParaRPr>
                    </a:p>
                    <a:p>
                      <a:pPr marL="68580" lvl="0">
                        <a:lnSpc>
                          <a:spcPts val="1585"/>
                        </a:lnSpc>
                      </a:pPr>
                      <a:endParaRPr lang="nb-NO" sz="1100">
                        <a:latin typeface="Arial" pitchFamily="34"/>
                        <a:ea typeface="Arial" pitchFamily="34"/>
                        <a:cs typeface="Times New Roman" pitchFamily="18"/>
                      </a:endParaRPr>
                    </a:p>
                  </a:txBody>
                  <a:tcPr marL="0" marR="0" marT="0" marB="0">
                    <a:solidFill>
                      <a:srgbClr val="548235"/>
                    </a:solidFill>
                  </a:tcPr>
                </a:tc>
                <a:extLst>
                  <a:ext uri="{0D108BD9-81ED-4DB2-BD59-A6C34878D82A}">
                    <a16:rowId xmlns:a16="http://schemas.microsoft.com/office/drawing/2014/main" val="2894996834"/>
                  </a:ext>
                </a:extLst>
              </a:tr>
              <a:tr h="1066857">
                <a:tc>
                  <a:txBody>
                    <a:bodyPr/>
                    <a:lstStyle/>
                    <a:p>
                      <a:pPr marL="68580" marR="0" lvl="0" indent="0" algn="l" defTabSz="914400" rtl="0" fontAlgn="auto" hangingPunct="1">
                        <a:lnSpc>
                          <a:spcPts val="1585"/>
                        </a:lnSpc>
                        <a:spcBef>
                          <a:spcPts val="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ts val="1585"/>
                        </a:lnSpc>
                        <a:spcBef>
                          <a:spcPts val="0"/>
                        </a:spcBef>
                        <a:spcAft>
                          <a:spcPts val="0"/>
                        </a:spcAft>
                        <a:buNone/>
                        <a:tabLst/>
                      </a:pPr>
                      <a:r>
                        <a:rPr lang="nb-NO" sz="1600" b="1" kern="1200">
                          <a:solidFill>
                            <a:srgbClr val="FFFFFF"/>
                          </a:solidFill>
                          <a:latin typeface="Calibri"/>
                        </a:rPr>
                        <a:t>Midtstuen skole</a:t>
                      </a:r>
                    </a:p>
                    <a:p>
                      <a:pPr marL="68580" marR="0" lvl="0" indent="0" algn="l" defTabSz="914400" rtl="0" fontAlgn="auto" hangingPunct="1">
                        <a:lnSpc>
                          <a:spcPts val="1585"/>
                        </a:lnSpc>
                        <a:spcBef>
                          <a:spcPts val="0"/>
                        </a:spcBef>
                        <a:spcAft>
                          <a:spcPts val="0"/>
                        </a:spcAft>
                        <a:buNone/>
                        <a:tabLst/>
                      </a:pPr>
                      <a:endParaRPr lang="nb-NO" sz="1600" b="1" kern="1200">
                        <a:solidFill>
                          <a:srgbClr val="FFFFFF"/>
                        </a:solidFill>
                        <a:latin typeface="Calibri"/>
                      </a:endParaRPr>
                    </a:p>
                    <a:p>
                      <a:pPr marL="68580" lvl="0" algn="l" defTabSz="914400" rtl="0" hangingPunct="1">
                        <a:lnSpc>
                          <a:spcPts val="1585"/>
                        </a:lnSpc>
                      </a:pPr>
                      <a:r>
                        <a:rPr lang="nb-NO" sz="1600" b="1" kern="1200">
                          <a:solidFill>
                            <a:srgbClr val="FFFFFF"/>
                          </a:solidFill>
                          <a:latin typeface="Calibri"/>
                        </a:rPr>
                        <a:t>Pulje 1</a:t>
                      </a:r>
                    </a:p>
                    <a:p>
                      <a:pPr marL="68580" lvl="0" algn="l" defTabSz="914400" rtl="0" hangingPunct="1">
                        <a:lnSpc>
                          <a:spcPts val="1585"/>
                        </a:lnSpc>
                      </a:pPr>
                      <a:endParaRPr lang="nb-NO" sz="1600" b="1" kern="1200">
                        <a:solidFill>
                          <a:srgbClr val="FFFFFF"/>
                        </a:solidFill>
                        <a:latin typeface="Calibri"/>
                      </a:endParaRPr>
                    </a:p>
                    <a:p>
                      <a:pPr marL="68580" lvl="0" algn="l" defTabSz="914400" rtl="0" hangingPunct="1">
                        <a:lnSpc>
                          <a:spcPts val="1585"/>
                        </a:lnSpc>
                      </a:pPr>
                      <a:endParaRPr lang="nb-NO" sz="1600" b="1" kern="1200">
                        <a:solidFill>
                          <a:srgbClr val="FFFFFF"/>
                        </a:solidFill>
                        <a:latin typeface="Calibri"/>
                      </a:endParaRPr>
                    </a:p>
                    <a:p>
                      <a:pPr marL="68580" lvl="0" algn="l" defTabSz="914400" rtl="0" hangingPunct="1">
                        <a:lnSpc>
                          <a:spcPts val="1585"/>
                        </a:lnSpc>
                      </a:pPr>
                      <a:endParaRPr lang="nb-NO" sz="1600" b="1" kern="1200">
                        <a:solidFill>
                          <a:srgbClr val="FFFFFF"/>
                        </a:solidFill>
                        <a:latin typeface="Calibri"/>
                      </a:endParaRPr>
                    </a:p>
                    <a:p>
                      <a:pPr marL="68580" lvl="0" algn="l" defTabSz="914400" rtl="0" hangingPunct="1">
                        <a:lnSpc>
                          <a:spcPts val="1585"/>
                        </a:lnSpc>
                      </a:pPr>
                      <a:r>
                        <a:rPr lang="nb-NO" sz="1600" b="1" kern="1200">
                          <a:solidFill>
                            <a:srgbClr val="FFFFFF"/>
                          </a:solidFill>
                          <a:latin typeface="Calibri"/>
                        </a:rPr>
                        <a:t>Pulje 2 </a:t>
                      </a:r>
                    </a:p>
                  </a:txBody>
                  <a:tcPr marL="0" marR="0" marT="0" marB="0">
                    <a:solidFill>
                      <a:srgbClr val="548235"/>
                    </a:solidFill>
                  </a:tcPr>
                </a:tc>
                <a:tc>
                  <a:txBody>
                    <a:bodyPr/>
                    <a:lstStyle/>
                    <a:p>
                      <a:pPr marL="68580" marR="0"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ct val="106000"/>
                        </a:lnSpc>
                        <a:spcBef>
                          <a:spcPts val="110"/>
                        </a:spcBef>
                        <a:spcAft>
                          <a:spcPts val="0"/>
                        </a:spcAft>
                        <a:buNone/>
                        <a:tabLst/>
                      </a:pPr>
                      <a:r>
                        <a:rPr lang="nb-NO" sz="1600" b="1" kern="1200">
                          <a:solidFill>
                            <a:srgbClr val="FFFFFF"/>
                          </a:solidFill>
                          <a:latin typeface="Calibri"/>
                        </a:rPr>
                        <a:t>Mandag 26. mai</a:t>
                      </a:r>
                    </a:p>
                    <a:p>
                      <a:pPr marL="68580" marR="0"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ct val="106000"/>
                        </a:lnSpc>
                        <a:spcBef>
                          <a:spcPts val="110"/>
                        </a:spcBef>
                        <a:spcAft>
                          <a:spcPts val="0"/>
                        </a:spcAft>
                        <a:buNone/>
                        <a:tabLst/>
                      </a:pPr>
                      <a:r>
                        <a:rPr lang="nb-NO" sz="1600" b="1" kern="1200">
                          <a:solidFill>
                            <a:srgbClr val="FFFFFF"/>
                          </a:solidFill>
                          <a:latin typeface="Calibri"/>
                        </a:rPr>
                        <a:t>Tirsdag 3. juni</a:t>
                      </a:r>
                    </a:p>
                    <a:p>
                      <a:pPr marL="68580" marR="0"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lvl="0" algn="l" defTabSz="914400" rtl="0" hangingPunct="1">
                        <a:lnSpc>
                          <a:spcPct val="106000"/>
                        </a:lnSpc>
                        <a:spcBef>
                          <a:spcPts val="110"/>
                        </a:spcBef>
                        <a:spcAft>
                          <a:spcPts val="0"/>
                        </a:spcAft>
                      </a:pPr>
                      <a:endParaRPr lang="nb-NO" sz="1600" b="1" kern="1200">
                        <a:solidFill>
                          <a:srgbClr val="FFFFFF"/>
                        </a:solidFill>
                        <a:latin typeface="Calibri"/>
                      </a:endParaRPr>
                    </a:p>
                    <a:p>
                      <a:pPr marL="68580" lvl="0" algn="l" defTabSz="914400" rtl="0" hangingPunct="1">
                        <a:lnSpc>
                          <a:spcPct val="106000"/>
                        </a:lnSpc>
                        <a:spcBef>
                          <a:spcPts val="110"/>
                        </a:spcBef>
                        <a:spcAft>
                          <a:spcPts val="0"/>
                        </a:spcAft>
                      </a:pPr>
                      <a:endParaRPr lang="nb-NO" sz="1600" b="1" kern="1200">
                        <a:solidFill>
                          <a:srgbClr val="FFFFFF"/>
                        </a:solidFill>
                        <a:latin typeface="Calibri"/>
                      </a:endParaRPr>
                    </a:p>
                  </a:txBody>
                  <a:tcPr marL="0" marR="0" marT="0" marB="0">
                    <a:solidFill>
                      <a:srgbClr val="548235"/>
                    </a:solidFill>
                  </a:tcPr>
                </a:tc>
                <a:tc>
                  <a:txBody>
                    <a:bodyPr/>
                    <a:lstStyle/>
                    <a:p>
                      <a:pPr marL="68580" marR="201296"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201296"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201296" lvl="0" indent="0" algn="l" defTabSz="914400" rtl="0" fontAlgn="auto" hangingPunct="1">
                        <a:lnSpc>
                          <a:spcPct val="106000"/>
                        </a:lnSpc>
                        <a:spcBef>
                          <a:spcPts val="110"/>
                        </a:spcBef>
                        <a:spcAft>
                          <a:spcPts val="0"/>
                        </a:spcAft>
                        <a:buNone/>
                        <a:tabLst/>
                      </a:pPr>
                      <a:r>
                        <a:rPr lang="nb-NO" sz="1600" b="1" kern="1200">
                          <a:solidFill>
                            <a:srgbClr val="FFFFFF"/>
                          </a:solidFill>
                          <a:latin typeface="Calibri"/>
                        </a:rPr>
                        <a:t>Tirsdag 27. mai</a:t>
                      </a:r>
                    </a:p>
                    <a:p>
                      <a:pPr marL="68580" marR="201296"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201296"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201296" lvl="0" indent="0" algn="l" defTabSz="914400" rtl="0" fontAlgn="auto" hangingPunct="1">
                        <a:lnSpc>
                          <a:spcPct val="106000"/>
                        </a:lnSpc>
                        <a:spcBef>
                          <a:spcPts val="110"/>
                        </a:spcBef>
                        <a:spcAft>
                          <a:spcPts val="0"/>
                        </a:spcAft>
                        <a:buNone/>
                        <a:tabLst/>
                      </a:pPr>
                      <a:r>
                        <a:rPr lang="nb-NO" sz="1600" b="1" kern="1200">
                          <a:solidFill>
                            <a:srgbClr val="FFFFFF"/>
                          </a:solidFill>
                          <a:latin typeface="Calibri"/>
                        </a:rPr>
                        <a:t>Onsdag 4. juni</a:t>
                      </a:r>
                    </a:p>
                    <a:p>
                      <a:pPr marL="68580" marR="201296" lvl="0" indent="0" algn="l" defTabSz="914400" rtl="0" fontAlgn="auto" hangingPunct="1">
                        <a:lnSpc>
                          <a:spcPct val="106000"/>
                        </a:lnSpc>
                        <a:spcBef>
                          <a:spcPts val="110"/>
                        </a:spcBef>
                        <a:spcAft>
                          <a:spcPts val="0"/>
                        </a:spcAft>
                        <a:buNone/>
                        <a:tabLst/>
                      </a:pPr>
                      <a:endParaRPr lang="nb-NO" sz="1600" b="1" kern="1200">
                        <a:solidFill>
                          <a:srgbClr val="FFFFFF"/>
                        </a:solidFill>
                        <a:latin typeface="Calibri"/>
                      </a:endParaRPr>
                    </a:p>
                    <a:p>
                      <a:pPr marL="68580" marR="201296" lvl="0" algn="l" defTabSz="914400" rtl="0" hangingPunct="1">
                        <a:lnSpc>
                          <a:spcPct val="106000"/>
                        </a:lnSpc>
                        <a:spcBef>
                          <a:spcPts val="110"/>
                        </a:spcBef>
                        <a:spcAft>
                          <a:spcPts val="0"/>
                        </a:spcAft>
                      </a:pPr>
                      <a:endParaRPr lang="nb-NO" sz="1600" b="1" kern="1200">
                        <a:solidFill>
                          <a:srgbClr val="FFFFFF"/>
                        </a:solidFill>
                        <a:latin typeface="Calibri"/>
                      </a:endParaRPr>
                    </a:p>
                  </a:txBody>
                  <a:tcPr marL="0" marR="0" marT="0" marB="0">
                    <a:solidFill>
                      <a:srgbClr val="548235"/>
                    </a:solidFill>
                  </a:tcPr>
                </a:tc>
                <a:tc>
                  <a:txBody>
                    <a:bodyPr/>
                    <a:lstStyle/>
                    <a:p>
                      <a:pPr marL="68580" marR="0" lvl="0" indent="0" algn="l" defTabSz="914400" rtl="0" fontAlgn="auto" hangingPunct="1">
                        <a:lnSpc>
                          <a:spcPts val="1585"/>
                        </a:lnSpc>
                        <a:spcBef>
                          <a:spcPts val="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ts val="1585"/>
                        </a:lnSpc>
                        <a:spcBef>
                          <a:spcPts val="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ts val="1585"/>
                        </a:lnSpc>
                        <a:spcBef>
                          <a:spcPts val="0"/>
                        </a:spcBef>
                        <a:spcAft>
                          <a:spcPts val="0"/>
                        </a:spcAft>
                        <a:buNone/>
                        <a:tabLst/>
                      </a:pPr>
                      <a:endParaRPr lang="nb-NO" sz="1600" b="1" kern="1200">
                        <a:solidFill>
                          <a:srgbClr val="FFFFFF"/>
                        </a:solidFill>
                        <a:latin typeface="Calibri"/>
                      </a:endParaRPr>
                    </a:p>
                    <a:p>
                      <a:pPr marL="68580" marR="0" lvl="0" indent="0" algn="l" defTabSz="914400" rtl="0" fontAlgn="auto" hangingPunct="1">
                        <a:lnSpc>
                          <a:spcPts val="1585"/>
                        </a:lnSpc>
                        <a:spcBef>
                          <a:spcPts val="0"/>
                        </a:spcBef>
                        <a:spcAft>
                          <a:spcPts val="0"/>
                        </a:spcAft>
                        <a:buNone/>
                        <a:tabLst/>
                      </a:pPr>
                      <a:r>
                        <a:rPr lang="nb-NO" sz="1600" b="1" kern="1200">
                          <a:solidFill>
                            <a:srgbClr val="FFFFFF"/>
                          </a:solidFill>
                          <a:latin typeface="Calibri"/>
                        </a:rPr>
                        <a:t>Onsdag 28.mai</a:t>
                      </a:r>
                    </a:p>
                    <a:p>
                      <a:pPr marL="68580" lvl="0" algn="l" defTabSz="914400" rtl="0" hangingPunct="1">
                        <a:lnSpc>
                          <a:spcPts val="1585"/>
                        </a:lnSpc>
                      </a:pPr>
                      <a:endParaRPr lang="nb-NO" sz="1600" b="1" kern="1200">
                        <a:solidFill>
                          <a:srgbClr val="FFFFFF"/>
                        </a:solidFill>
                        <a:latin typeface="Calibri"/>
                      </a:endParaRPr>
                    </a:p>
                    <a:p>
                      <a:pPr marL="68580" lvl="0" algn="l" defTabSz="914400" rtl="0" hangingPunct="1">
                        <a:lnSpc>
                          <a:spcPts val="1585"/>
                        </a:lnSpc>
                      </a:pPr>
                      <a:endParaRPr lang="nb-NO" sz="1600" b="1" kern="1200">
                        <a:solidFill>
                          <a:srgbClr val="FFFFFF"/>
                        </a:solidFill>
                        <a:latin typeface="Calibri"/>
                      </a:endParaRPr>
                    </a:p>
                    <a:p>
                      <a:pPr marL="68580" lvl="0" algn="l" defTabSz="914400" rtl="0" hangingPunct="1">
                        <a:lnSpc>
                          <a:spcPts val="1585"/>
                        </a:lnSpc>
                      </a:pPr>
                      <a:endParaRPr lang="nb-NO" sz="1600" b="1" kern="1200">
                        <a:solidFill>
                          <a:srgbClr val="FFFFFF"/>
                        </a:solidFill>
                        <a:latin typeface="Calibri"/>
                      </a:endParaRPr>
                    </a:p>
                    <a:p>
                      <a:pPr marL="68580" marR="0" lvl="0" indent="0" algn="l" defTabSz="914400" rtl="0" fontAlgn="auto" hangingPunct="1">
                        <a:lnSpc>
                          <a:spcPts val="1585"/>
                        </a:lnSpc>
                        <a:spcBef>
                          <a:spcPts val="0"/>
                        </a:spcBef>
                        <a:spcAft>
                          <a:spcPts val="0"/>
                        </a:spcAft>
                        <a:buNone/>
                        <a:tabLst/>
                      </a:pPr>
                      <a:r>
                        <a:rPr lang="nb-NO" sz="1600" b="1" kern="1200">
                          <a:solidFill>
                            <a:srgbClr val="FFFFFF"/>
                          </a:solidFill>
                          <a:latin typeface="Calibri"/>
                        </a:rPr>
                        <a:t>Torsdag 5. juni</a:t>
                      </a:r>
                    </a:p>
                    <a:p>
                      <a:pPr marL="68580" lvl="0" algn="l" defTabSz="914400" rtl="0" hangingPunct="1">
                        <a:lnSpc>
                          <a:spcPts val="1585"/>
                        </a:lnSpc>
                      </a:pPr>
                      <a:endParaRPr lang="nb-NO" sz="1600" b="1" kern="1200">
                        <a:solidFill>
                          <a:srgbClr val="FFFFFF"/>
                        </a:solidFill>
                        <a:latin typeface="Calibri"/>
                      </a:endParaRPr>
                    </a:p>
                  </a:txBody>
                  <a:tcPr marL="0" marR="0" marT="0" marB="0">
                    <a:solidFill>
                      <a:srgbClr val="548235"/>
                    </a:solidFill>
                  </a:tcPr>
                </a:tc>
                <a:extLst>
                  <a:ext uri="{0D108BD9-81ED-4DB2-BD59-A6C34878D82A}">
                    <a16:rowId xmlns:a16="http://schemas.microsoft.com/office/drawing/2014/main" val="3881256914"/>
                  </a:ext>
                </a:extLst>
              </a:tr>
            </a:tbl>
          </a:graphicData>
        </a:graphic>
      </p:graphicFrame>
      <p:pic>
        <p:nvPicPr>
          <p:cNvPr id="4" name="image3.png">
            <a:extLst>
              <a:ext uri="{FF2B5EF4-FFF2-40B4-BE49-F238E27FC236}">
                <a16:creationId xmlns:a16="http://schemas.microsoft.com/office/drawing/2014/main" id="{1C9BC5D9-2854-E7C8-0890-9FF47C73EF55}"/>
              </a:ext>
            </a:extLst>
          </p:cNvPr>
          <p:cNvPicPr>
            <a:picLocks noChangeAspect="1"/>
          </p:cNvPicPr>
          <p:nvPr/>
        </p:nvPicPr>
        <p:blipFill>
          <a:blip r:embed="rId2"/>
          <a:srcRect/>
          <a:stretch>
            <a:fillRect/>
          </a:stretch>
        </p:blipFill>
        <p:spPr>
          <a:xfrm>
            <a:off x="248479" y="1853753"/>
            <a:ext cx="1051578" cy="770007"/>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F3AD280-4AC3-B583-9B0A-5F74FA912DC2}"/>
              </a:ext>
            </a:extLst>
          </p:cNvPr>
          <p:cNvSpPr txBox="1">
            <a:spLocks noGrp="1"/>
          </p:cNvSpPr>
          <p:nvPr>
            <p:ph type="title"/>
          </p:nvPr>
        </p:nvSpPr>
        <p:spPr>
          <a:xfrm>
            <a:off x="1451582" y="804516"/>
            <a:ext cx="9603275" cy="1049237"/>
          </a:xfrm>
          <a:prstGeom prst="rect">
            <a:avLst/>
          </a:prstGeom>
          <a:noFill/>
          <a:ln>
            <a:noFill/>
          </a:ln>
        </p:spPr>
        <p:txBody>
          <a:bodyPr vert="horz" wrap="square" lIns="91440" tIns="45720" rIns="91440" bIns="45720" anchor="t" anchorCtr="0" compatLnSpc="1">
            <a:normAutofit/>
          </a:bodyPr>
          <a:lstStyle/>
          <a:p>
            <a:pPr lvl="0"/>
            <a:r>
              <a:rPr lang="nb-NO">
                <a:solidFill>
                  <a:srgbClr val="4472C4"/>
                </a:solidFill>
                <a:latin typeface="Arial" pitchFamily="34"/>
              </a:rPr>
              <a:t>Muntlig</a:t>
            </a:r>
            <a:r>
              <a:rPr lang="nb-NO" spc="420">
                <a:solidFill>
                  <a:srgbClr val="4472C4"/>
                </a:solidFill>
                <a:latin typeface="Arial" pitchFamily="34"/>
              </a:rPr>
              <a:t> </a:t>
            </a:r>
            <a:r>
              <a:rPr lang="nb-NO">
                <a:solidFill>
                  <a:srgbClr val="4472C4"/>
                </a:solidFill>
                <a:latin typeface="Arial" pitchFamily="34"/>
              </a:rPr>
              <a:t>og</a:t>
            </a:r>
            <a:r>
              <a:rPr lang="nb-NO" spc="420">
                <a:solidFill>
                  <a:srgbClr val="4472C4"/>
                </a:solidFill>
                <a:latin typeface="Arial" pitchFamily="34"/>
              </a:rPr>
              <a:t> </a:t>
            </a:r>
            <a:r>
              <a:rPr lang="nb-NO">
                <a:solidFill>
                  <a:srgbClr val="4472C4"/>
                </a:solidFill>
                <a:latin typeface="Arial" pitchFamily="34"/>
              </a:rPr>
              <a:t>muntlig-praktisk</a:t>
            </a:r>
            <a:r>
              <a:rPr lang="nb-NO" spc="405">
                <a:solidFill>
                  <a:srgbClr val="4472C4"/>
                </a:solidFill>
                <a:latin typeface="Arial" pitchFamily="34"/>
              </a:rPr>
              <a:t> </a:t>
            </a:r>
            <a:r>
              <a:rPr lang="nb-NO">
                <a:solidFill>
                  <a:srgbClr val="4472C4"/>
                </a:solidFill>
                <a:latin typeface="Arial" pitchFamily="34"/>
              </a:rPr>
              <a:t>eksamen</a:t>
            </a:r>
            <a:endParaRPr lang="nb-NO">
              <a:solidFill>
                <a:srgbClr val="4472C4"/>
              </a:solidFill>
            </a:endParaRPr>
          </a:p>
        </p:txBody>
      </p:sp>
      <p:sp>
        <p:nvSpPr>
          <p:cNvPr id="3" name="Plassholder for innhold 2">
            <a:extLst>
              <a:ext uri="{FF2B5EF4-FFF2-40B4-BE49-F238E27FC236}">
                <a16:creationId xmlns:a16="http://schemas.microsoft.com/office/drawing/2014/main" id="{EA82B01F-50C0-CEF1-99C5-70EB6971A05C}"/>
              </a:ext>
            </a:extLst>
          </p:cNvPr>
          <p:cNvSpPr txBox="1">
            <a:spLocks noGrp="1"/>
          </p:cNvSpPr>
          <p:nvPr>
            <p:ph idx="1"/>
          </p:nvPr>
        </p:nvSpPr>
        <p:spPr>
          <a:xfrm>
            <a:off x="1451582" y="2015730"/>
            <a:ext cx="9603275" cy="3450616"/>
          </a:xfrm>
          <a:prstGeom prst="rect">
            <a:avLst/>
          </a:prstGeom>
          <a:noFill/>
          <a:ln>
            <a:noFill/>
          </a:ln>
        </p:spPr>
        <p:txBody>
          <a:bodyPr vert="horz" wrap="square" lIns="91440" tIns="45720" rIns="91440" bIns="45720" anchor="t" anchorCtr="0" compatLnSpc="1">
            <a:normAutofit/>
          </a:bodyPr>
          <a:lstStyle/>
          <a:p>
            <a:pPr lvl="0"/>
            <a:r>
              <a:rPr lang="nb-NO" sz="1800">
                <a:solidFill>
                  <a:srgbClr val="2F2F2F"/>
                </a:solidFill>
                <a:latin typeface="Arial" pitchFamily="34"/>
              </a:rPr>
              <a:t>Kravet</a:t>
            </a:r>
            <a:r>
              <a:rPr lang="nb-NO" sz="1800" spc="160">
                <a:solidFill>
                  <a:srgbClr val="2F2F2F"/>
                </a:solidFill>
                <a:latin typeface="Arial" pitchFamily="34"/>
              </a:rPr>
              <a:t> </a:t>
            </a:r>
            <a:r>
              <a:rPr lang="nb-NO" sz="1800">
                <a:solidFill>
                  <a:srgbClr val="2F2F2F"/>
                </a:solidFill>
                <a:latin typeface="Arial" pitchFamily="34"/>
              </a:rPr>
              <a:t>om</a:t>
            </a:r>
            <a:r>
              <a:rPr lang="nb-NO" sz="1800" spc="140">
                <a:solidFill>
                  <a:srgbClr val="2F2F2F"/>
                </a:solidFill>
                <a:latin typeface="Arial" pitchFamily="34"/>
              </a:rPr>
              <a:t> </a:t>
            </a:r>
            <a:r>
              <a:rPr lang="nb-NO" sz="1800">
                <a:solidFill>
                  <a:srgbClr val="2F2F2F"/>
                </a:solidFill>
                <a:latin typeface="Arial" pitchFamily="34"/>
              </a:rPr>
              <a:t>en</a:t>
            </a:r>
            <a:r>
              <a:rPr lang="nb-NO" sz="1800" spc="150">
                <a:solidFill>
                  <a:srgbClr val="2F2F2F"/>
                </a:solidFill>
                <a:latin typeface="Arial" pitchFamily="34"/>
              </a:rPr>
              <a:t> </a:t>
            </a:r>
            <a:r>
              <a:rPr lang="nb-NO" sz="1800">
                <a:solidFill>
                  <a:srgbClr val="2F2F2F"/>
                </a:solidFill>
                <a:latin typeface="Arial" pitchFamily="34"/>
              </a:rPr>
              <a:t>presentasjon</a:t>
            </a:r>
            <a:r>
              <a:rPr lang="nb-NO" sz="1800" spc="160">
                <a:solidFill>
                  <a:srgbClr val="2F2F2F"/>
                </a:solidFill>
                <a:latin typeface="Arial" pitchFamily="34"/>
              </a:rPr>
              <a:t> </a:t>
            </a:r>
            <a:r>
              <a:rPr lang="nb-NO" sz="1800">
                <a:solidFill>
                  <a:srgbClr val="2F2F2F"/>
                </a:solidFill>
                <a:latin typeface="Arial" pitchFamily="34"/>
              </a:rPr>
              <a:t>som</a:t>
            </a:r>
            <a:r>
              <a:rPr lang="nb-NO" sz="1800" spc="160">
                <a:solidFill>
                  <a:srgbClr val="2F2F2F"/>
                </a:solidFill>
                <a:latin typeface="Arial" pitchFamily="34"/>
              </a:rPr>
              <a:t> </a:t>
            </a:r>
            <a:r>
              <a:rPr lang="nb-NO" sz="1800">
                <a:solidFill>
                  <a:srgbClr val="2F2F2F"/>
                </a:solidFill>
                <a:latin typeface="Arial" pitchFamily="34"/>
              </a:rPr>
              <a:t>utgangspunkt</a:t>
            </a:r>
            <a:r>
              <a:rPr lang="nb-NO" sz="1800" spc="185">
                <a:solidFill>
                  <a:srgbClr val="2F2F2F"/>
                </a:solidFill>
                <a:latin typeface="Arial" pitchFamily="34"/>
              </a:rPr>
              <a:t> </a:t>
            </a:r>
            <a:r>
              <a:rPr lang="nb-NO" sz="1800">
                <a:solidFill>
                  <a:srgbClr val="2F2F2F"/>
                </a:solidFill>
                <a:latin typeface="Arial" pitchFamily="34"/>
              </a:rPr>
              <a:t>for</a:t>
            </a:r>
            <a:r>
              <a:rPr lang="nb-NO" sz="1800" spc="160">
                <a:solidFill>
                  <a:srgbClr val="2F2F2F"/>
                </a:solidFill>
                <a:latin typeface="Arial" pitchFamily="34"/>
              </a:rPr>
              <a:t> </a:t>
            </a:r>
            <a:r>
              <a:rPr lang="nb-NO" sz="1800">
                <a:solidFill>
                  <a:srgbClr val="2F2F2F"/>
                </a:solidFill>
                <a:latin typeface="Arial" pitchFamily="34"/>
              </a:rPr>
              <a:t>samtalen under</a:t>
            </a:r>
            <a:r>
              <a:rPr lang="nb-NO" sz="1800" spc="-185">
                <a:solidFill>
                  <a:srgbClr val="2F2F2F"/>
                </a:solidFill>
                <a:latin typeface="Arial" pitchFamily="34"/>
              </a:rPr>
              <a:t> </a:t>
            </a:r>
            <a:r>
              <a:rPr lang="nb-NO" sz="1800">
                <a:solidFill>
                  <a:srgbClr val="2F2F2F"/>
                </a:solidFill>
                <a:latin typeface="Arial" pitchFamily="34"/>
              </a:rPr>
              <a:t>muntlig</a:t>
            </a:r>
            <a:r>
              <a:rPr lang="nb-NO" sz="1800" spc="-175">
                <a:solidFill>
                  <a:srgbClr val="2F2F2F"/>
                </a:solidFill>
                <a:latin typeface="Arial" pitchFamily="34"/>
              </a:rPr>
              <a:t> </a:t>
            </a:r>
            <a:r>
              <a:rPr lang="nb-NO" sz="1800">
                <a:solidFill>
                  <a:srgbClr val="2F2F2F"/>
                </a:solidFill>
                <a:latin typeface="Arial" pitchFamily="34"/>
              </a:rPr>
              <a:t>eksamen,</a:t>
            </a:r>
            <a:r>
              <a:rPr lang="nb-NO" sz="1800" spc="-180">
                <a:solidFill>
                  <a:srgbClr val="2F2F2F"/>
                </a:solidFill>
                <a:latin typeface="Arial" pitchFamily="34"/>
              </a:rPr>
              <a:t>            </a:t>
            </a:r>
            <a:r>
              <a:rPr lang="nb-NO" sz="1800" i="1" u="sng">
                <a:solidFill>
                  <a:srgbClr val="4472C4"/>
                </a:solidFill>
                <a:latin typeface="Arial" pitchFamily="34"/>
              </a:rPr>
              <a:t>er</a:t>
            </a:r>
            <a:r>
              <a:rPr lang="nb-NO" sz="1800" i="1" u="sng" spc="-175">
                <a:solidFill>
                  <a:srgbClr val="4472C4"/>
                </a:solidFill>
                <a:latin typeface="Arial" pitchFamily="34"/>
              </a:rPr>
              <a:t> </a:t>
            </a:r>
            <a:r>
              <a:rPr lang="nb-NO" sz="1800" i="1" u="sng">
                <a:solidFill>
                  <a:srgbClr val="4472C4"/>
                </a:solidFill>
                <a:latin typeface="Arial" pitchFamily="34"/>
              </a:rPr>
              <a:t>opphevet</a:t>
            </a:r>
            <a:r>
              <a:rPr lang="nb-NO" sz="1800" i="1" u="sng" spc="-175">
                <a:solidFill>
                  <a:srgbClr val="4472C4"/>
                </a:solidFill>
                <a:latin typeface="Arial" pitchFamily="34"/>
              </a:rPr>
              <a:t> </a:t>
            </a:r>
            <a:r>
              <a:rPr lang="nb-NO" sz="1800" i="1" u="sng">
                <a:solidFill>
                  <a:srgbClr val="4472C4"/>
                </a:solidFill>
                <a:latin typeface="Arial" pitchFamily="34"/>
              </a:rPr>
              <a:t>fra</a:t>
            </a:r>
            <a:r>
              <a:rPr lang="nb-NO" sz="1800" i="1" u="sng" spc="-185">
                <a:solidFill>
                  <a:srgbClr val="4472C4"/>
                </a:solidFill>
                <a:latin typeface="Arial" pitchFamily="34"/>
              </a:rPr>
              <a:t> </a:t>
            </a:r>
            <a:r>
              <a:rPr lang="nb-NO" sz="1800" i="1" u="sng">
                <a:solidFill>
                  <a:srgbClr val="4472C4"/>
                </a:solidFill>
                <a:latin typeface="Arial" pitchFamily="34"/>
              </a:rPr>
              <a:t>1.</a:t>
            </a:r>
            <a:r>
              <a:rPr lang="nb-NO" sz="1800" i="1" u="sng" spc="-175">
                <a:solidFill>
                  <a:srgbClr val="4472C4"/>
                </a:solidFill>
                <a:latin typeface="Arial" pitchFamily="34"/>
              </a:rPr>
              <a:t> </a:t>
            </a:r>
            <a:r>
              <a:rPr lang="nb-NO" sz="1800" i="1" u="sng">
                <a:solidFill>
                  <a:srgbClr val="4472C4"/>
                </a:solidFill>
                <a:latin typeface="Arial" pitchFamily="34"/>
              </a:rPr>
              <a:t>aug.</a:t>
            </a:r>
            <a:r>
              <a:rPr lang="nb-NO" sz="1800" i="1" u="sng" spc="-175">
                <a:solidFill>
                  <a:srgbClr val="4472C4"/>
                </a:solidFill>
                <a:latin typeface="Arial" pitchFamily="34"/>
              </a:rPr>
              <a:t> </a:t>
            </a:r>
            <a:r>
              <a:rPr lang="nb-NO" sz="1800" i="1" u="sng">
                <a:solidFill>
                  <a:srgbClr val="4472C4"/>
                </a:solidFill>
                <a:latin typeface="Arial" pitchFamily="34"/>
              </a:rPr>
              <a:t>2020.</a:t>
            </a:r>
          </a:p>
          <a:p>
            <a:pPr lvl="0"/>
            <a:r>
              <a:rPr lang="nb-NO" sz="1800">
                <a:solidFill>
                  <a:srgbClr val="2F2F2F"/>
                </a:solidFill>
                <a:latin typeface="Arial" pitchFamily="34"/>
              </a:rPr>
              <a:t>Presentasjon</a:t>
            </a:r>
            <a:r>
              <a:rPr lang="nb-NO" sz="1800" spc="-10">
                <a:solidFill>
                  <a:srgbClr val="2F2F2F"/>
                </a:solidFill>
                <a:latin typeface="Arial" pitchFamily="34"/>
              </a:rPr>
              <a:t> </a:t>
            </a:r>
            <a:r>
              <a:rPr lang="nb-NO" sz="1800">
                <a:solidFill>
                  <a:srgbClr val="2F2F2F"/>
                </a:solidFill>
                <a:latin typeface="Arial" pitchFamily="34"/>
              </a:rPr>
              <a:t>kan</a:t>
            </a:r>
            <a:r>
              <a:rPr lang="nb-NO" sz="1800" spc="-35">
                <a:solidFill>
                  <a:srgbClr val="2F2F2F"/>
                </a:solidFill>
                <a:latin typeface="Arial" pitchFamily="34"/>
              </a:rPr>
              <a:t> </a:t>
            </a:r>
            <a:r>
              <a:rPr lang="nb-NO" sz="1800">
                <a:solidFill>
                  <a:srgbClr val="2F2F2F"/>
                </a:solidFill>
                <a:latin typeface="Arial" pitchFamily="34"/>
              </a:rPr>
              <a:t>fortsatt</a:t>
            </a:r>
            <a:r>
              <a:rPr lang="nb-NO" sz="1800" spc="-20">
                <a:solidFill>
                  <a:srgbClr val="2F2F2F"/>
                </a:solidFill>
                <a:latin typeface="Arial" pitchFamily="34"/>
              </a:rPr>
              <a:t> </a:t>
            </a:r>
            <a:r>
              <a:rPr lang="nb-NO" sz="1800">
                <a:solidFill>
                  <a:srgbClr val="2F2F2F"/>
                </a:solidFill>
                <a:latin typeface="Arial" pitchFamily="34"/>
              </a:rPr>
              <a:t>brukes</a:t>
            </a:r>
            <a:r>
              <a:rPr lang="nb-NO" sz="1800" spc="-15">
                <a:solidFill>
                  <a:srgbClr val="2F2F2F"/>
                </a:solidFill>
                <a:latin typeface="Arial" pitchFamily="34"/>
              </a:rPr>
              <a:t> </a:t>
            </a:r>
            <a:r>
              <a:rPr lang="nb-NO" sz="1800">
                <a:solidFill>
                  <a:srgbClr val="2F2F2F"/>
                </a:solidFill>
                <a:latin typeface="Arial" pitchFamily="34"/>
              </a:rPr>
              <a:t>til</a:t>
            </a:r>
            <a:r>
              <a:rPr lang="nb-NO" sz="1800" spc="-25">
                <a:solidFill>
                  <a:srgbClr val="2F2F2F"/>
                </a:solidFill>
                <a:latin typeface="Arial" pitchFamily="34"/>
              </a:rPr>
              <a:t> </a:t>
            </a:r>
            <a:r>
              <a:rPr lang="nb-NO" sz="1800">
                <a:solidFill>
                  <a:srgbClr val="2F2F2F"/>
                </a:solidFill>
                <a:latin typeface="Arial" pitchFamily="34"/>
              </a:rPr>
              <a:t>muntlig</a:t>
            </a:r>
            <a:r>
              <a:rPr lang="nb-NO" sz="1800" spc="-20">
                <a:solidFill>
                  <a:srgbClr val="2F2F2F"/>
                </a:solidFill>
                <a:latin typeface="Arial" pitchFamily="34"/>
              </a:rPr>
              <a:t> </a:t>
            </a:r>
            <a:r>
              <a:rPr lang="nb-NO" sz="1800">
                <a:solidFill>
                  <a:srgbClr val="2F2F2F"/>
                </a:solidFill>
                <a:latin typeface="Arial" pitchFamily="34"/>
              </a:rPr>
              <a:t>og</a:t>
            </a:r>
            <a:r>
              <a:rPr lang="nb-NO" sz="1800" spc="-20">
                <a:solidFill>
                  <a:srgbClr val="2F2F2F"/>
                </a:solidFill>
                <a:latin typeface="Arial" pitchFamily="34"/>
              </a:rPr>
              <a:t> </a:t>
            </a:r>
            <a:r>
              <a:rPr lang="nb-NO" sz="1800">
                <a:solidFill>
                  <a:srgbClr val="2F2F2F"/>
                </a:solidFill>
                <a:latin typeface="Arial" pitchFamily="34"/>
              </a:rPr>
              <a:t>muntlig-</a:t>
            </a:r>
            <a:r>
              <a:rPr lang="nb-NO" sz="1800" spc="-720">
                <a:solidFill>
                  <a:srgbClr val="2F2F2F"/>
                </a:solidFill>
                <a:latin typeface="Arial" pitchFamily="34"/>
              </a:rPr>
              <a:t> </a:t>
            </a:r>
            <a:r>
              <a:rPr lang="nb-NO" sz="1800">
                <a:solidFill>
                  <a:srgbClr val="2F2F2F"/>
                </a:solidFill>
                <a:latin typeface="Arial" pitchFamily="34"/>
              </a:rPr>
              <a:t>praktisk</a:t>
            </a:r>
            <a:r>
              <a:rPr lang="nb-NO" sz="1800" spc="-125">
                <a:solidFill>
                  <a:srgbClr val="2F2F2F"/>
                </a:solidFill>
                <a:latin typeface="Arial" pitchFamily="34"/>
              </a:rPr>
              <a:t> </a:t>
            </a:r>
            <a:r>
              <a:rPr lang="nb-NO" sz="1800">
                <a:solidFill>
                  <a:srgbClr val="2F2F2F"/>
                </a:solidFill>
                <a:latin typeface="Arial" pitchFamily="34"/>
              </a:rPr>
              <a:t>eksamen,</a:t>
            </a:r>
            <a:r>
              <a:rPr lang="nb-NO" sz="1800" spc="-110">
                <a:solidFill>
                  <a:srgbClr val="2F2F2F"/>
                </a:solidFill>
                <a:latin typeface="Arial" pitchFamily="34"/>
              </a:rPr>
              <a:t> </a:t>
            </a:r>
            <a:r>
              <a:rPr lang="nb-NO" sz="1800">
                <a:solidFill>
                  <a:srgbClr val="2F2F2F"/>
                </a:solidFill>
                <a:latin typeface="Arial" pitchFamily="34"/>
              </a:rPr>
              <a:t>men</a:t>
            </a:r>
            <a:r>
              <a:rPr lang="nb-NO" sz="1800" spc="-110">
                <a:solidFill>
                  <a:srgbClr val="2F2F2F"/>
                </a:solidFill>
                <a:latin typeface="Arial" pitchFamily="34"/>
              </a:rPr>
              <a:t> </a:t>
            </a:r>
            <a:r>
              <a:rPr lang="nb-NO" sz="1800">
                <a:solidFill>
                  <a:srgbClr val="2F2F2F"/>
                </a:solidFill>
                <a:latin typeface="Arial" pitchFamily="34"/>
              </a:rPr>
              <a:t>det</a:t>
            </a:r>
            <a:r>
              <a:rPr lang="nb-NO" sz="1800" spc="-110">
                <a:solidFill>
                  <a:srgbClr val="2F2F2F"/>
                </a:solidFill>
                <a:latin typeface="Arial" pitchFamily="34"/>
              </a:rPr>
              <a:t> </a:t>
            </a:r>
            <a:r>
              <a:rPr lang="nb-NO" sz="1800">
                <a:solidFill>
                  <a:srgbClr val="2F2F2F"/>
                </a:solidFill>
                <a:latin typeface="Arial" pitchFamily="34"/>
              </a:rPr>
              <a:t>vil</a:t>
            </a:r>
            <a:r>
              <a:rPr lang="nb-NO" sz="1800" spc="-110">
                <a:solidFill>
                  <a:srgbClr val="2F2F2F"/>
                </a:solidFill>
                <a:latin typeface="Arial" pitchFamily="34"/>
              </a:rPr>
              <a:t> </a:t>
            </a:r>
            <a:r>
              <a:rPr lang="nb-NO" sz="1800">
                <a:solidFill>
                  <a:srgbClr val="2F2F2F"/>
                </a:solidFill>
                <a:latin typeface="Arial" pitchFamily="34"/>
              </a:rPr>
              <a:t>være</a:t>
            </a:r>
            <a:r>
              <a:rPr lang="nb-NO" sz="1800" spc="-110">
                <a:solidFill>
                  <a:srgbClr val="2F2F2F"/>
                </a:solidFill>
                <a:latin typeface="Arial" pitchFamily="34"/>
              </a:rPr>
              <a:t> </a:t>
            </a:r>
            <a:r>
              <a:rPr lang="nb-NO" sz="1800">
                <a:solidFill>
                  <a:srgbClr val="2F2F2F"/>
                </a:solidFill>
                <a:latin typeface="Arial" pitchFamily="34"/>
              </a:rPr>
              <a:t>frivillig</a:t>
            </a:r>
            <a:r>
              <a:rPr lang="nb-NO" sz="1800" spc="-115">
                <a:solidFill>
                  <a:srgbClr val="2F2F2F"/>
                </a:solidFill>
                <a:latin typeface="Arial" pitchFamily="34"/>
              </a:rPr>
              <a:t> </a:t>
            </a:r>
            <a:r>
              <a:rPr lang="nb-NO" sz="1800">
                <a:solidFill>
                  <a:srgbClr val="2F2F2F"/>
                </a:solidFill>
                <a:latin typeface="Arial" pitchFamily="34"/>
              </a:rPr>
              <a:t>for</a:t>
            </a:r>
            <a:r>
              <a:rPr lang="nb-NO" sz="1800" spc="-130">
                <a:solidFill>
                  <a:srgbClr val="2F2F2F"/>
                </a:solidFill>
                <a:latin typeface="Arial" pitchFamily="34"/>
              </a:rPr>
              <a:t> </a:t>
            </a:r>
            <a:r>
              <a:rPr lang="nb-NO" sz="1800">
                <a:solidFill>
                  <a:srgbClr val="2F2F2F"/>
                </a:solidFill>
                <a:latin typeface="Arial" pitchFamily="34"/>
              </a:rPr>
              <a:t>eleven.</a:t>
            </a:r>
            <a:endParaRPr lang="nb-NO" sz="1800" u="sng">
              <a:solidFill>
                <a:srgbClr val="2F2F2F"/>
              </a:solidFill>
              <a:latin typeface="Arial" pitchFamily="34"/>
            </a:endParaRPr>
          </a:p>
          <a:p>
            <a:pPr lvl="0"/>
            <a:r>
              <a:rPr lang="nb-NO" sz="1800">
                <a:solidFill>
                  <a:srgbClr val="2F2F2F"/>
                </a:solidFill>
                <a:latin typeface="Arial" pitchFamily="34"/>
              </a:rPr>
              <a:t>Vurderingsgrunnlaget: </a:t>
            </a:r>
            <a:r>
              <a:rPr lang="nb-NO" sz="1600" i="1">
                <a:solidFill>
                  <a:srgbClr val="2F2F2F"/>
                </a:solidFill>
                <a:latin typeface="Verdana" pitchFamily="34"/>
                <a:cs typeface="Arial" pitchFamily="34"/>
              </a:rPr>
              <a:t>Det er kompetansen som vises på</a:t>
            </a:r>
            <a:r>
              <a:rPr lang="nb-NO" sz="1600" i="1" spc="5">
                <a:solidFill>
                  <a:srgbClr val="2F2F2F"/>
                </a:solidFill>
                <a:latin typeface="Verdana" pitchFamily="34"/>
                <a:cs typeface="Arial" pitchFamily="34"/>
              </a:rPr>
              <a:t> </a:t>
            </a:r>
            <a:r>
              <a:rPr lang="nb-NO" sz="1600" i="1">
                <a:solidFill>
                  <a:srgbClr val="2F2F2F"/>
                </a:solidFill>
                <a:latin typeface="Verdana" pitchFamily="34"/>
                <a:cs typeface="Arial" pitchFamily="34"/>
              </a:rPr>
              <a:t>eksamensdagen</a:t>
            </a:r>
            <a:r>
              <a:rPr lang="nb-NO" sz="1600" i="1" spc="-125">
                <a:solidFill>
                  <a:srgbClr val="2F2F2F"/>
                </a:solidFill>
                <a:latin typeface="Verdana" pitchFamily="34"/>
                <a:cs typeface="Arial" pitchFamily="34"/>
              </a:rPr>
              <a:t> </a:t>
            </a:r>
            <a:r>
              <a:rPr lang="nb-NO" sz="1600" i="1">
                <a:solidFill>
                  <a:srgbClr val="2F2F2F"/>
                </a:solidFill>
                <a:latin typeface="Verdana" pitchFamily="34"/>
                <a:cs typeface="Arial" pitchFamily="34"/>
              </a:rPr>
              <a:t>som</a:t>
            </a:r>
            <a:r>
              <a:rPr lang="nb-NO" sz="1600" i="1" spc="-110">
                <a:solidFill>
                  <a:srgbClr val="2F2F2F"/>
                </a:solidFill>
                <a:latin typeface="Verdana" pitchFamily="34"/>
                <a:cs typeface="Arial" pitchFamily="34"/>
              </a:rPr>
              <a:t> </a:t>
            </a:r>
            <a:r>
              <a:rPr lang="nb-NO" sz="1600" i="1">
                <a:solidFill>
                  <a:srgbClr val="2F2F2F"/>
                </a:solidFill>
                <a:latin typeface="Verdana" pitchFamily="34"/>
                <a:cs typeface="Arial" pitchFamily="34"/>
              </a:rPr>
              <a:t>vurderes</a:t>
            </a:r>
            <a:r>
              <a:rPr lang="nb-NO" sz="1600" i="1" spc="-125">
                <a:solidFill>
                  <a:srgbClr val="2F2F2F"/>
                </a:solidFill>
                <a:latin typeface="Verdana" pitchFamily="34"/>
                <a:cs typeface="Arial" pitchFamily="34"/>
              </a:rPr>
              <a:t>, </a:t>
            </a:r>
            <a:r>
              <a:rPr lang="nb-NO" sz="1600" i="1">
                <a:solidFill>
                  <a:srgbClr val="2F2F2F"/>
                </a:solidFill>
                <a:latin typeface="Verdana" pitchFamily="34"/>
                <a:cs typeface="Arial" pitchFamily="34"/>
              </a:rPr>
              <a:t>forberedelsedelen</a:t>
            </a:r>
            <a:r>
              <a:rPr lang="nb-NO" sz="1600" i="1" spc="-80">
                <a:solidFill>
                  <a:srgbClr val="2F2F2F"/>
                </a:solidFill>
                <a:latin typeface="Verdana" pitchFamily="34"/>
                <a:cs typeface="Arial" pitchFamily="34"/>
              </a:rPr>
              <a:t> </a:t>
            </a:r>
            <a:r>
              <a:rPr lang="nb-NO" sz="1600" i="1">
                <a:solidFill>
                  <a:srgbClr val="2F2F2F"/>
                </a:solidFill>
                <a:latin typeface="Verdana" pitchFamily="34"/>
                <a:cs typeface="Arial" pitchFamily="34"/>
              </a:rPr>
              <a:t>er</a:t>
            </a:r>
            <a:r>
              <a:rPr lang="nb-NO" sz="1600" i="1" spc="-135">
                <a:solidFill>
                  <a:srgbClr val="2F2F2F"/>
                </a:solidFill>
                <a:latin typeface="Verdana" pitchFamily="34"/>
                <a:cs typeface="Arial" pitchFamily="34"/>
              </a:rPr>
              <a:t> </a:t>
            </a:r>
            <a:r>
              <a:rPr lang="nb-NO" sz="1600" i="1">
                <a:solidFill>
                  <a:srgbClr val="2F2F2F"/>
                </a:solidFill>
                <a:latin typeface="Verdana" pitchFamily="34"/>
                <a:cs typeface="Arial" pitchFamily="34"/>
              </a:rPr>
              <a:t>ikke</a:t>
            </a:r>
            <a:r>
              <a:rPr lang="nb-NO" sz="1600" i="1" spc="-105">
                <a:solidFill>
                  <a:srgbClr val="2F2F2F"/>
                </a:solidFill>
                <a:latin typeface="Verdana" pitchFamily="34"/>
                <a:cs typeface="Arial" pitchFamily="34"/>
              </a:rPr>
              <a:t> </a:t>
            </a:r>
            <a:r>
              <a:rPr lang="nb-NO" sz="1600" i="1">
                <a:solidFill>
                  <a:srgbClr val="2F2F2F"/>
                </a:solidFill>
                <a:latin typeface="Verdana" pitchFamily="34"/>
                <a:cs typeface="Arial" pitchFamily="34"/>
              </a:rPr>
              <a:t>en </a:t>
            </a:r>
            <a:r>
              <a:rPr lang="nb-NO" sz="1600" i="1" spc="-785">
                <a:solidFill>
                  <a:srgbClr val="2F2F2F"/>
                </a:solidFill>
                <a:latin typeface="Verdana" pitchFamily="34"/>
                <a:cs typeface="Arial" pitchFamily="34"/>
              </a:rPr>
              <a:t> </a:t>
            </a:r>
            <a:r>
              <a:rPr lang="nb-NO" sz="1600" i="1">
                <a:solidFill>
                  <a:srgbClr val="2F2F2F"/>
                </a:solidFill>
                <a:latin typeface="Verdana" pitchFamily="34"/>
                <a:cs typeface="Arial" pitchFamily="34"/>
              </a:rPr>
              <a:t>del</a:t>
            </a:r>
            <a:r>
              <a:rPr lang="nb-NO" sz="1600" i="1" spc="-55">
                <a:solidFill>
                  <a:srgbClr val="2F2F2F"/>
                </a:solidFill>
                <a:latin typeface="Verdana" pitchFamily="34"/>
                <a:cs typeface="Arial" pitchFamily="34"/>
              </a:rPr>
              <a:t> </a:t>
            </a:r>
            <a:r>
              <a:rPr lang="nb-NO" sz="1600" i="1">
                <a:solidFill>
                  <a:srgbClr val="2F2F2F"/>
                </a:solidFill>
                <a:latin typeface="Verdana" pitchFamily="34"/>
                <a:cs typeface="Arial" pitchFamily="34"/>
              </a:rPr>
              <a:t>av</a:t>
            </a:r>
            <a:r>
              <a:rPr lang="nb-NO" sz="1600" i="1" spc="-55">
                <a:solidFill>
                  <a:srgbClr val="2F2F2F"/>
                </a:solidFill>
                <a:latin typeface="Verdana" pitchFamily="34"/>
                <a:cs typeface="Arial" pitchFamily="34"/>
              </a:rPr>
              <a:t> </a:t>
            </a:r>
            <a:r>
              <a:rPr lang="nb-NO" sz="1600" i="1">
                <a:solidFill>
                  <a:srgbClr val="2F2F2F"/>
                </a:solidFill>
                <a:latin typeface="Verdana" pitchFamily="34"/>
                <a:cs typeface="Arial" pitchFamily="34"/>
              </a:rPr>
              <a:t>vurderingsgrunnlaget</a:t>
            </a:r>
            <a:r>
              <a:rPr lang="nb-NO" sz="1600">
                <a:solidFill>
                  <a:srgbClr val="2F2F2F"/>
                </a:solidFill>
                <a:latin typeface="Arial" pitchFamily="34"/>
              </a:rPr>
              <a:t>,</a:t>
            </a:r>
            <a:r>
              <a:rPr lang="nb-NO" sz="1600" spc="80">
                <a:solidFill>
                  <a:srgbClr val="2F2F2F"/>
                </a:solidFill>
                <a:latin typeface="Arial" pitchFamily="34"/>
              </a:rPr>
              <a:t> </a:t>
            </a:r>
            <a:r>
              <a:rPr lang="nb-NO" sz="1600">
                <a:solidFill>
                  <a:srgbClr val="2F2F2F"/>
                </a:solidFill>
                <a:latin typeface="Arial" pitchFamily="34"/>
              </a:rPr>
              <a:t>jf.</a:t>
            </a:r>
            <a:r>
              <a:rPr lang="nb-NO" sz="1600" spc="95">
                <a:solidFill>
                  <a:srgbClr val="2F2F2F"/>
                </a:solidFill>
                <a:latin typeface="Arial" pitchFamily="34"/>
              </a:rPr>
              <a:t> </a:t>
            </a:r>
            <a:r>
              <a:rPr lang="nb-NO" sz="1600">
                <a:solidFill>
                  <a:srgbClr val="2F2F2F"/>
                </a:solidFill>
                <a:latin typeface="Arial" pitchFamily="34"/>
              </a:rPr>
              <a:t>FOL</a:t>
            </a:r>
            <a:r>
              <a:rPr lang="nb-NO" sz="1600" spc="95">
                <a:solidFill>
                  <a:srgbClr val="2F2F2F"/>
                </a:solidFill>
                <a:latin typeface="Arial" pitchFamily="34"/>
              </a:rPr>
              <a:t> </a:t>
            </a:r>
            <a:r>
              <a:rPr lang="nb-NO" sz="1600">
                <a:solidFill>
                  <a:srgbClr val="2F2F2F"/>
                </a:solidFill>
                <a:latin typeface="Arial" pitchFamily="34"/>
              </a:rPr>
              <a:t>§</a:t>
            </a:r>
            <a:r>
              <a:rPr lang="nb-NO" sz="1600" spc="110">
                <a:solidFill>
                  <a:srgbClr val="2F2F2F"/>
                </a:solidFill>
                <a:latin typeface="Arial" pitchFamily="34"/>
              </a:rPr>
              <a:t> </a:t>
            </a:r>
            <a:r>
              <a:rPr lang="nb-NO" sz="1600">
                <a:solidFill>
                  <a:srgbClr val="2F2F2F"/>
                </a:solidFill>
                <a:latin typeface="Arial" pitchFamily="34"/>
              </a:rPr>
              <a:t>3-27</a:t>
            </a:r>
            <a:r>
              <a:rPr lang="nb-NO" sz="1600" spc="110">
                <a:solidFill>
                  <a:srgbClr val="2F2F2F"/>
                </a:solidFill>
                <a:latin typeface="Arial" pitchFamily="34"/>
              </a:rPr>
              <a:t> </a:t>
            </a:r>
            <a:r>
              <a:rPr lang="nb-NO" sz="1600" i="1">
                <a:solidFill>
                  <a:srgbClr val="2F2F2F"/>
                </a:solidFill>
                <a:latin typeface="Verdana" pitchFamily="34"/>
                <a:cs typeface="Arial" pitchFamily="34"/>
              </a:rPr>
              <a:t>Førebuingsdel</a:t>
            </a:r>
            <a:r>
              <a:rPr lang="nb-NO" sz="1600" i="1">
                <a:solidFill>
                  <a:srgbClr val="2F2F2F"/>
                </a:solidFill>
                <a:latin typeface="Arial" pitchFamily="34"/>
                <a:cs typeface="Arial" pitchFamily="34"/>
              </a:rPr>
              <a:t>.</a:t>
            </a:r>
            <a:endParaRPr lang="nb-NO" sz="16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ekstSylinder 2">
            <a:extLst>
              <a:ext uri="{FF2B5EF4-FFF2-40B4-BE49-F238E27FC236}">
                <a16:creationId xmlns:a16="http://schemas.microsoft.com/office/drawing/2014/main" id="{B7B1B9EF-E30D-62AC-74E2-B057C2E94658}"/>
              </a:ext>
            </a:extLst>
          </p:cNvPr>
          <p:cNvSpPr txBox="1"/>
          <p:nvPr/>
        </p:nvSpPr>
        <p:spPr>
          <a:xfrm>
            <a:off x="1561511" y="309487"/>
            <a:ext cx="7652823" cy="523219"/>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2800" b="0" i="0" u="none" strike="noStrike" kern="0" cap="none" spc="0" baseline="0">
                <a:solidFill>
                  <a:srgbClr val="000000"/>
                </a:solidFill>
                <a:uFillTx/>
                <a:latin typeface="Arial" pitchFamily="34"/>
              </a:rPr>
              <a:t>                </a:t>
            </a:r>
            <a:r>
              <a:rPr lang="nb-NO" sz="2800" b="0" i="0" u="none" strike="noStrike" kern="0" cap="none" spc="0" baseline="0">
                <a:solidFill>
                  <a:srgbClr val="4472C4"/>
                </a:solidFill>
                <a:uFillTx/>
                <a:latin typeface="Arial" pitchFamily="34"/>
              </a:rPr>
              <a:t>M</a:t>
            </a:r>
            <a:r>
              <a:rPr lang="nb-NO" sz="2800" b="0" i="0" u="none" strike="noStrike" kern="1200" cap="none" spc="0" baseline="0">
                <a:solidFill>
                  <a:srgbClr val="4472C4"/>
                </a:solidFill>
                <a:uFillTx/>
                <a:latin typeface="Arial" pitchFamily="34"/>
              </a:rPr>
              <a:t>untlig - praktisk</a:t>
            </a:r>
            <a:r>
              <a:rPr lang="nb-NO" sz="2800" b="0" i="0" u="none" strike="noStrike" kern="1200" cap="none" spc="405" baseline="0">
                <a:solidFill>
                  <a:srgbClr val="4472C4"/>
                </a:solidFill>
                <a:uFillTx/>
                <a:latin typeface="Arial" pitchFamily="34"/>
              </a:rPr>
              <a:t> </a:t>
            </a:r>
            <a:r>
              <a:rPr lang="nb-NO" sz="2800" b="0" i="0" u="none" strike="noStrike" kern="1200" cap="none" spc="0" baseline="0">
                <a:solidFill>
                  <a:srgbClr val="4472C4"/>
                </a:solidFill>
                <a:uFillTx/>
                <a:latin typeface="Arial" pitchFamily="34"/>
              </a:rPr>
              <a:t>eksamen</a:t>
            </a:r>
            <a:endParaRPr lang="nb-NO" sz="2800" b="0" i="0" u="none" strike="noStrike" kern="1200" cap="none" spc="0" baseline="0">
              <a:solidFill>
                <a:srgbClr val="4472C4"/>
              </a:solidFill>
              <a:uFillTx/>
              <a:latin typeface="Calibri"/>
            </a:endParaRPr>
          </a:p>
        </p:txBody>
      </p:sp>
      <p:sp>
        <p:nvSpPr>
          <p:cNvPr id="3" name="TekstSylinder 4">
            <a:extLst>
              <a:ext uri="{FF2B5EF4-FFF2-40B4-BE49-F238E27FC236}">
                <a16:creationId xmlns:a16="http://schemas.microsoft.com/office/drawing/2014/main" id="{BBA3A6A4-57CA-E8B6-CEDF-D079FD243D85}"/>
              </a:ext>
            </a:extLst>
          </p:cNvPr>
          <p:cNvSpPr txBox="1"/>
          <p:nvPr/>
        </p:nvSpPr>
        <p:spPr>
          <a:xfrm>
            <a:off x="1267285" y="2056686"/>
            <a:ext cx="10708684" cy="3693316"/>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Muntlig-praktisk eksamensform i disse fagene: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 </a:t>
            </a:r>
            <a:r>
              <a:rPr lang="nb-NO" sz="1800" b="0" i="0" u="none" strike="noStrike" kern="1200" cap="none" spc="0" baseline="0">
                <a:solidFill>
                  <a:srgbClr val="70AD47"/>
                </a:solidFill>
                <a:uFillTx/>
                <a:latin typeface="Oslo Sans Office" pitchFamily="2"/>
              </a:rPr>
              <a:t>NATURFAG</a:t>
            </a:r>
            <a:r>
              <a:rPr lang="nb-NO" sz="1800" b="0" i="0" u="none" strike="noStrike" kern="1200" cap="none" spc="0" baseline="0">
                <a:solidFill>
                  <a:srgbClr val="000000"/>
                </a:solidFill>
                <a:uFillTx/>
                <a:latin typeface="Oslo Sans Office" pitchFamily="2"/>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 </a:t>
            </a:r>
            <a:r>
              <a:rPr lang="nb-NO" sz="1800" b="0" i="0" u="none" strike="noStrike" kern="1200" cap="none" spc="0" baseline="0">
                <a:solidFill>
                  <a:srgbClr val="70AD47"/>
                </a:solidFill>
                <a:uFillTx/>
                <a:latin typeface="Oslo Sans Office" pitchFamily="2"/>
              </a:rPr>
              <a:t>MATEMATIKK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Eksamenstid: Inntil 45 minutter per elev.</a:t>
            </a:r>
            <a:r>
              <a:rPr lang="nb-NO" sz="1800" b="0" i="0" u="none" strike="noStrike" kern="1200" cap="none" spc="0" baseline="0">
                <a:solidFill>
                  <a:srgbClr val="303030"/>
                </a:solidFill>
                <a:uFillTx/>
                <a:latin typeface="f33y5gb-j7p-cvb-63uv33mf9gn6"/>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Eleven skal få vise sin kompetanse ved blant annet å bruke praktiske og utforskende elementer.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Les mer her:   </a:t>
            </a:r>
            <a:r>
              <a:rPr lang="nb-NO" sz="1800" b="0" i="0" u="none" strike="noStrike" kern="1200" cap="none" spc="0" baseline="0">
                <a:solidFill>
                  <a:srgbClr val="000000"/>
                </a:solidFill>
                <a:uFillTx/>
                <a:latin typeface="Oslo Sans Office" pitchFamily="2"/>
                <a:hlinkClick r:id="rId2">
                  <a:extLst>
                    <a:ext uri="{A12FA001-AC4F-418D-AE19-62706E023703}">
                      <ahyp:hlinkClr xmlns:ahyp="http://schemas.microsoft.com/office/drawing/2018/hyperlinkcolor" val="tx"/>
                    </a:ext>
                  </a:extLst>
                </a:hlinkClick>
              </a:rPr>
              <a:t>Ny eksamensform</a:t>
            </a: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1200" cap="none" spc="0" baseline="0">
                <a:solidFill>
                  <a:srgbClr val="000000"/>
                </a:solidFill>
                <a:uFillTx/>
                <a:latin typeface="Oslo Sans Office" pitchFamily="2"/>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b-NO" sz="1800" b="0" i="0" u="none" strike="noStrike" kern="0" cap="none" spc="0" baseline="0">
                <a:solidFill>
                  <a:srgbClr val="000000"/>
                </a:solidFill>
                <a:uFillTx/>
                <a:latin typeface="Oslo Sans Office" pitchFamily="2"/>
              </a:rPr>
              <a:t>Andre fag har eksamenstid inntil 30 minutter </a:t>
            </a:r>
            <a:endParaRPr lang="nb-NO" sz="1800" b="0" i="0" u="none" strike="noStrike" kern="1200" cap="none" spc="0" baseline="0">
              <a:solidFill>
                <a:srgbClr val="000000"/>
              </a:solidFill>
              <a:uFillTx/>
              <a:latin typeface="Oslo Sans Office" pitchFamily="2"/>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b-NO" sz="1800" b="0" i="0" u="none" strike="noStrike" kern="1200" cap="none" spc="0" baseline="0">
              <a:solidFill>
                <a:srgbClr val="000000"/>
              </a:solidFill>
              <a:uFillTx/>
              <a:latin typeface="Oslo Sans Office" pitchFamily="2"/>
            </a:endParaRPr>
          </a:p>
        </p:txBody>
      </p:sp>
    </p:spTree>
  </p:cSld>
  <p:clrMapOvr>
    <a:masterClrMapping/>
  </p:clrMapOvr>
</p:sld>
</file>

<file path=ppt/theme/theme1.xml><?xml version="1.0" encoding="utf-8"?>
<a:theme xmlns:a="http://schemas.openxmlformats.org/drawingml/2006/main" name="Galleri">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TM10001114%5b%5bfn=Galleri%5d%5d</Template>
  <TotalTime>1080</TotalTime>
  <Words>1198</Words>
  <Application>Microsoft Office PowerPoint</Application>
  <PresentationFormat>Widescreen</PresentationFormat>
  <Paragraphs>181</Paragraphs>
  <Slides>18</Slides>
  <Notes>1</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18</vt:i4>
      </vt:variant>
    </vt:vector>
  </HeadingPairs>
  <TitlesOfParts>
    <vt:vector size="27" baseType="lpstr">
      <vt:lpstr>Arial</vt:lpstr>
      <vt:lpstr>Calibri</vt:lpstr>
      <vt:lpstr>f33y5gb-j7p-cvb-63uv33mf9gn6</vt:lpstr>
      <vt:lpstr>Gill Sans MT</vt:lpstr>
      <vt:lpstr>Oslo Sans Office</vt:lpstr>
      <vt:lpstr>Roboto</vt:lpstr>
      <vt:lpstr>Trebuchet MS</vt:lpstr>
      <vt:lpstr>Verdana</vt:lpstr>
      <vt:lpstr>Galleri</vt:lpstr>
      <vt:lpstr>Eksamen våren 2025 </vt:lpstr>
      <vt:lpstr>PowerPoint-presentasjon</vt:lpstr>
      <vt:lpstr>     Kompetansebegrepet  etter  LK20   </vt:lpstr>
      <vt:lpstr>PowerPoint-presentasjon</vt:lpstr>
      <vt:lpstr> Eksamensforskriften</vt:lpstr>
      <vt:lpstr>PowerPoint-presentasjon</vt:lpstr>
      <vt:lpstr>            Muntlig  og  muntlig-praktisk                              eksamensplan 2025 </vt:lpstr>
      <vt:lpstr>Muntlig og muntlig-praktisk eksamen</vt:lpstr>
      <vt:lpstr>PowerPoint-presentasjon</vt:lpstr>
      <vt:lpstr>Særskilt tilrettelegging ved eksamen </vt:lpstr>
      <vt:lpstr>PowerPoint-presentasjon</vt:lpstr>
      <vt:lpstr>PowerPoint-presentasjon</vt:lpstr>
      <vt:lpstr>PowerPoint-presentasjon</vt:lpstr>
      <vt:lpstr>LK20 OM  VURDERING:</vt:lpstr>
      <vt:lpstr>Karakteren  iv</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Eksamen våren 2022</dc:title>
  <dc:creator>Svein Kåre Søvde</dc:creator>
  <cp:lastModifiedBy>Kristoffer Berntsen</cp:lastModifiedBy>
  <cp:revision>21</cp:revision>
  <cp:lastPrinted>2024-01-23T12:56:06Z</cp:lastPrinted>
  <dcterms:created xsi:type="dcterms:W3CDTF">2022-02-08T12:28:44Z</dcterms:created>
  <dcterms:modified xsi:type="dcterms:W3CDTF">2025-02-06T11:54:28Z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0x0101005146118ECEF18049B57C73B678F00174</vt:lpwstr>
  </property>
</Properties>
</file>